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0" r:id="rId15"/>
    <p:sldId id="271" r:id="rId16"/>
    <p:sldId id="273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5F07D-4914-4988-93C2-4F5B91ED90DA}" v="224" dt="2022-10-03T10:49:54.4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75" d="100"/>
          <a:sy n="75" d="100"/>
        </p:scale>
        <p:origin x="3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ari, Mohammed Altaf" userId="62e7589b-f0bc-442a-a867-60d76ac92669" providerId="ADAL" clId="{2DE5F07D-4914-4988-93C2-4F5B91ED90DA}"/>
    <pc:docChg chg="undo custSel addSld delSld modSld sldOrd">
      <pc:chgData name="Ansari, Mohammed Altaf" userId="62e7589b-f0bc-442a-a867-60d76ac92669" providerId="ADAL" clId="{2DE5F07D-4914-4988-93C2-4F5B91ED90DA}" dt="2022-10-03T10:51:08.864" v="787" actId="478"/>
      <pc:docMkLst>
        <pc:docMk/>
      </pc:docMkLst>
      <pc:sldChg chg="addSp delSp modSp mod modAnim">
        <pc:chgData name="Ansari, Mohammed Altaf" userId="62e7589b-f0bc-442a-a867-60d76ac92669" providerId="ADAL" clId="{2DE5F07D-4914-4988-93C2-4F5B91ED90DA}" dt="2022-09-29T11:04:07.100" v="228"/>
        <pc:sldMkLst>
          <pc:docMk/>
          <pc:sldMk cId="398541315" sldId="259"/>
        </pc:sldMkLst>
        <pc:spChg chg="mod">
          <ac:chgData name="Ansari, Mohammed Altaf" userId="62e7589b-f0bc-442a-a867-60d76ac92669" providerId="ADAL" clId="{2DE5F07D-4914-4988-93C2-4F5B91ED90DA}" dt="2022-09-29T10:48:55.838" v="28" actId="1076"/>
          <ac:spMkLst>
            <pc:docMk/>
            <pc:sldMk cId="398541315" sldId="259"/>
            <ac:spMk id="2" creationId="{53749F33-E6AD-4971-9A07-4FE116BACC7C}"/>
          </ac:spMkLst>
        </pc:spChg>
        <pc:spChg chg="mod">
          <ac:chgData name="Ansari, Mohammed Altaf" userId="62e7589b-f0bc-442a-a867-60d76ac92669" providerId="ADAL" clId="{2DE5F07D-4914-4988-93C2-4F5B91ED90DA}" dt="2022-09-29T11:00:27.981" v="218" actId="20577"/>
          <ac:spMkLst>
            <pc:docMk/>
            <pc:sldMk cId="398541315" sldId="259"/>
            <ac:spMk id="3" creationId="{B2BC128B-6D58-4DAA-845E-EFD35E82DD28}"/>
          </ac:spMkLst>
        </pc:spChg>
        <pc:spChg chg="add del">
          <ac:chgData name="Ansari, Mohammed Altaf" userId="62e7589b-f0bc-442a-a867-60d76ac92669" providerId="ADAL" clId="{2DE5F07D-4914-4988-93C2-4F5B91ED90DA}" dt="2022-09-29T10:46:11.739" v="10" actId="26606"/>
          <ac:spMkLst>
            <pc:docMk/>
            <pc:sldMk cId="398541315" sldId="259"/>
            <ac:spMk id="9" creationId="{6753252F-4873-4F63-801D-CC719279A7D5}"/>
          </ac:spMkLst>
        </pc:spChg>
        <pc:spChg chg="add del">
          <ac:chgData name="Ansari, Mohammed Altaf" userId="62e7589b-f0bc-442a-a867-60d76ac92669" providerId="ADAL" clId="{2DE5F07D-4914-4988-93C2-4F5B91ED90DA}" dt="2022-09-29T10:46:11.739" v="10" actId="26606"/>
          <ac:spMkLst>
            <pc:docMk/>
            <pc:sldMk cId="398541315" sldId="259"/>
            <ac:spMk id="11" creationId="{047C8CCB-F95D-4249-92DD-651249D3535A}"/>
          </ac:spMkLst>
        </pc:spChg>
        <pc:spChg chg="add del">
          <ac:chgData name="Ansari, Mohammed Altaf" userId="62e7589b-f0bc-442a-a867-60d76ac92669" providerId="ADAL" clId="{2DE5F07D-4914-4988-93C2-4F5B91ED90DA}" dt="2022-09-29T10:46:11.739" v="10" actId="26606"/>
          <ac:spMkLst>
            <pc:docMk/>
            <pc:sldMk cId="398541315" sldId="259"/>
            <ac:spMk id="16" creationId="{33CD251C-A887-4D2F-925B-FC097198538B}"/>
          </ac:spMkLst>
        </pc:spChg>
        <pc:spChg chg="add del">
          <ac:chgData name="Ansari, Mohammed Altaf" userId="62e7589b-f0bc-442a-a867-60d76ac92669" providerId="ADAL" clId="{2DE5F07D-4914-4988-93C2-4F5B91ED90DA}" dt="2022-09-29T10:46:11.739" v="10" actId="26606"/>
          <ac:spMkLst>
            <pc:docMk/>
            <pc:sldMk cId="398541315" sldId="259"/>
            <ac:spMk id="18" creationId="{3B2069EE-A08E-44F0-B3F9-3CF8CC2DCAD5}"/>
          </ac:spMkLst>
        </pc:spChg>
        <pc:grpChg chg="add del">
          <ac:chgData name="Ansari, Mohammed Altaf" userId="62e7589b-f0bc-442a-a867-60d76ac92669" providerId="ADAL" clId="{2DE5F07D-4914-4988-93C2-4F5B91ED90DA}" dt="2022-09-29T10:46:11.739" v="10" actId="26606"/>
          <ac:grpSpMkLst>
            <pc:docMk/>
            <pc:sldMk cId="398541315" sldId="259"/>
            <ac:grpSpMk id="20" creationId="{9C6E8597-0CCE-4A8A-9326-AA52691A1C81}"/>
          </ac:grpSpMkLst>
        </pc:grpChg>
        <pc:picChg chg="del">
          <ac:chgData name="Ansari, Mohammed Altaf" userId="62e7589b-f0bc-442a-a867-60d76ac92669" providerId="ADAL" clId="{2DE5F07D-4914-4988-93C2-4F5B91ED90DA}" dt="2022-09-29T10:41:37.983" v="0" actId="478"/>
          <ac:picMkLst>
            <pc:docMk/>
            <pc:sldMk cId="398541315" sldId="259"/>
            <ac:picMk id="4" creationId="{01FDA560-766A-4DB0-86D9-07A81CF48830}"/>
          </ac:picMkLst>
        </pc:picChg>
        <pc:picChg chg="del">
          <ac:chgData name="Ansari, Mohammed Altaf" userId="62e7589b-f0bc-442a-a867-60d76ac92669" providerId="ADAL" clId="{2DE5F07D-4914-4988-93C2-4F5B91ED90DA}" dt="2022-09-29T10:41:45.630" v="2" actId="478"/>
          <ac:picMkLst>
            <pc:docMk/>
            <pc:sldMk cId="398541315" sldId="259"/>
            <ac:picMk id="5" creationId="{DB58B1D1-EF9F-4F93-AE1D-3C8E7ACDBEEF}"/>
          </ac:picMkLst>
        </pc:picChg>
        <pc:picChg chg="add mod">
          <ac:chgData name="Ansari, Mohammed Altaf" userId="62e7589b-f0bc-442a-a867-60d76ac92669" providerId="ADAL" clId="{2DE5F07D-4914-4988-93C2-4F5B91ED90DA}" dt="2022-09-29T10:46:49.682" v="18" actId="1440"/>
          <ac:picMkLst>
            <pc:docMk/>
            <pc:sldMk cId="398541315" sldId="259"/>
            <ac:picMk id="6" creationId="{28C84E50-289D-4980-B56E-86FFE1A04EAE}"/>
          </ac:picMkLst>
        </pc:picChg>
        <pc:picChg chg="add mod">
          <ac:chgData name="Ansari, Mohammed Altaf" userId="62e7589b-f0bc-442a-a867-60d76ac92669" providerId="ADAL" clId="{2DE5F07D-4914-4988-93C2-4F5B91ED90DA}" dt="2022-09-29T10:49:00.463" v="29" actId="1076"/>
          <ac:picMkLst>
            <pc:docMk/>
            <pc:sldMk cId="398541315" sldId="259"/>
            <ac:picMk id="7" creationId="{CCFD9936-5533-42E4-B59B-8613D691ECD6}"/>
          </ac:picMkLst>
        </pc:picChg>
        <pc:picChg chg="add mod">
          <ac:chgData name="Ansari, Mohammed Altaf" userId="62e7589b-f0bc-442a-a867-60d76ac92669" providerId="ADAL" clId="{2DE5F07D-4914-4988-93C2-4F5B91ED90DA}" dt="2022-09-29T10:47:15.135" v="21" actId="1076"/>
          <ac:picMkLst>
            <pc:docMk/>
            <pc:sldMk cId="398541315" sldId="259"/>
            <ac:picMk id="8" creationId="{430F468F-41D9-4893-885D-A0782C54646B}"/>
          </ac:picMkLst>
        </pc:picChg>
        <pc:picChg chg="add mod ord">
          <ac:chgData name="Ansari, Mohammed Altaf" userId="62e7589b-f0bc-442a-a867-60d76ac92669" providerId="ADAL" clId="{2DE5F07D-4914-4988-93C2-4F5B91ED90DA}" dt="2022-09-29T11:03:18.891" v="221" actId="1076"/>
          <ac:picMkLst>
            <pc:docMk/>
            <pc:sldMk cId="398541315" sldId="259"/>
            <ac:picMk id="10" creationId="{920A158C-18FA-48C5-AB54-735E8E29CE93}"/>
          </ac:picMkLst>
        </pc:picChg>
        <pc:picChg chg="add mod">
          <ac:chgData name="Ansari, Mohammed Altaf" userId="62e7589b-f0bc-442a-a867-60d76ac92669" providerId="ADAL" clId="{2DE5F07D-4914-4988-93C2-4F5B91ED90DA}" dt="2022-09-29T11:03:25.015" v="223" actId="14100"/>
          <ac:picMkLst>
            <pc:docMk/>
            <pc:sldMk cId="398541315" sldId="259"/>
            <ac:picMk id="13" creationId="{CD81AF0E-793C-4F76-A2B8-160607A3DF09}"/>
          </ac:picMkLst>
        </pc:picChg>
      </pc:sldChg>
      <pc:sldChg chg="addSp modSp mod">
        <pc:chgData name="Ansari, Mohammed Altaf" userId="62e7589b-f0bc-442a-a867-60d76ac92669" providerId="ADAL" clId="{2DE5F07D-4914-4988-93C2-4F5B91ED90DA}" dt="2022-09-29T11:24:15.700" v="316" actId="1076"/>
        <pc:sldMkLst>
          <pc:docMk/>
          <pc:sldMk cId="914857933" sldId="260"/>
        </pc:sldMkLst>
        <pc:spChg chg="mod">
          <ac:chgData name="Ansari, Mohammed Altaf" userId="62e7589b-f0bc-442a-a867-60d76ac92669" providerId="ADAL" clId="{2DE5F07D-4914-4988-93C2-4F5B91ED90DA}" dt="2022-09-29T11:24:10.916" v="315" actId="113"/>
          <ac:spMkLst>
            <pc:docMk/>
            <pc:sldMk cId="914857933" sldId="260"/>
            <ac:spMk id="6" creationId="{4C1B0AE0-FC97-4CDB-9A29-73B97B70E94F}"/>
          </ac:spMkLst>
        </pc:spChg>
        <pc:picChg chg="add mod">
          <ac:chgData name="Ansari, Mohammed Altaf" userId="62e7589b-f0bc-442a-a867-60d76ac92669" providerId="ADAL" clId="{2DE5F07D-4914-4988-93C2-4F5B91ED90DA}" dt="2022-09-29T11:24:15.700" v="316" actId="1076"/>
          <ac:picMkLst>
            <pc:docMk/>
            <pc:sldMk cId="914857933" sldId="260"/>
            <ac:picMk id="3" creationId="{E1CAD975-5178-440E-8C07-0E3E07CF3ADF}"/>
          </ac:picMkLst>
        </pc:picChg>
      </pc:sldChg>
      <pc:sldChg chg="addSp delSp modSp mod">
        <pc:chgData name="Ansari, Mohammed Altaf" userId="62e7589b-f0bc-442a-a867-60d76ac92669" providerId="ADAL" clId="{2DE5F07D-4914-4988-93C2-4F5B91ED90DA}" dt="2022-09-29T11:34:20.411" v="345" actId="1076"/>
        <pc:sldMkLst>
          <pc:docMk/>
          <pc:sldMk cId="1226395235" sldId="261"/>
        </pc:sldMkLst>
        <pc:spChg chg="mod">
          <ac:chgData name="Ansari, Mohammed Altaf" userId="62e7589b-f0bc-442a-a867-60d76ac92669" providerId="ADAL" clId="{2DE5F07D-4914-4988-93C2-4F5B91ED90DA}" dt="2022-09-29T11:33:38.248" v="337" actId="1076"/>
          <ac:spMkLst>
            <pc:docMk/>
            <pc:sldMk cId="1226395235" sldId="261"/>
            <ac:spMk id="2" creationId="{53749F33-E6AD-4971-9A07-4FE116BACC7C}"/>
          </ac:spMkLst>
        </pc:spChg>
        <pc:spChg chg="mod">
          <ac:chgData name="Ansari, Mohammed Altaf" userId="62e7589b-f0bc-442a-a867-60d76ac92669" providerId="ADAL" clId="{2DE5F07D-4914-4988-93C2-4F5B91ED90DA}" dt="2022-09-29T11:34:20.411" v="345" actId="1076"/>
          <ac:spMkLst>
            <pc:docMk/>
            <pc:sldMk cId="1226395235" sldId="261"/>
            <ac:spMk id="3" creationId="{0C22A8A0-F0D7-4691-A8FD-38852D4E8721}"/>
          </ac:spMkLst>
        </pc:spChg>
        <pc:picChg chg="add mod">
          <ac:chgData name="Ansari, Mohammed Altaf" userId="62e7589b-f0bc-442a-a867-60d76ac92669" providerId="ADAL" clId="{2DE5F07D-4914-4988-93C2-4F5B91ED90DA}" dt="2022-09-29T11:33:43.806" v="339" actId="14100"/>
          <ac:picMkLst>
            <pc:docMk/>
            <pc:sldMk cId="1226395235" sldId="261"/>
            <ac:picMk id="4" creationId="{7B8D64C1-4F13-469C-A4E1-9F7D2D809B82}"/>
          </ac:picMkLst>
        </pc:picChg>
        <pc:picChg chg="del">
          <ac:chgData name="Ansari, Mohammed Altaf" userId="62e7589b-f0bc-442a-a867-60d76ac92669" providerId="ADAL" clId="{2DE5F07D-4914-4988-93C2-4F5B91ED90DA}" dt="2022-09-29T11:25:49.029" v="331" actId="478"/>
          <ac:picMkLst>
            <pc:docMk/>
            <pc:sldMk cId="1226395235" sldId="261"/>
            <ac:picMk id="5" creationId="{73AEF39E-D46E-4A83-8659-3040A0A2B4A5}"/>
          </ac:picMkLst>
        </pc:picChg>
        <pc:picChg chg="add mod">
          <ac:chgData name="Ansari, Mohammed Altaf" userId="62e7589b-f0bc-442a-a867-60d76ac92669" providerId="ADAL" clId="{2DE5F07D-4914-4988-93C2-4F5B91ED90DA}" dt="2022-09-29T11:34:10.957" v="344" actId="1076"/>
          <ac:picMkLst>
            <pc:docMk/>
            <pc:sldMk cId="1226395235" sldId="261"/>
            <ac:picMk id="7" creationId="{9B190A06-318D-4A8E-A806-026339EDB9D9}"/>
          </ac:picMkLst>
        </pc:picChg>
      </pc:sldChg>
      <pc:sldChg chg="addSp delSp modSp mod modAnim">
        <pc:chgData name="Ansari, Mohammed Altaf" userId="62e7589b-f0bc-442a-a867-60d76ac92669" providerId="ADAL" clId="{2DE5F07D-4914-4988-93C2-4F5B91ED90DA}" dt="2022-09-29T11:54:01.943" v="362" actId="14100"/>
        <pc:sldMkLst>
          <pc:docMk/>
          <pc:sldMk cId="1124775777" sldId="262"/>
        </pc:sldMkLst>
        <pc:spChg chg="mod">
          <ac:chgData name="Ansari, Mohammed Altaf" userId="62e7589b-f0bc-442a-a867-60d76ac92669" providerId="ADAL" clId="{2DE5F07D-4914-4988-93C2-4F5B91ED90DA}" dt="2022-09-29T11:44:22.328" v="357" actId="113"/>
          <ac:spMkLst>
            <pc:docMk/>
            <pc:sldMk cId="1124775777" sldId="262"/>
            <ac:spMk id="4" creationId="{5C070481-6920-42A0-8F52-3A0E805842FC}"/>
          </ac:spMkLst>
        </pc:spChg>
        <pc:picChg chg="add mod">
          <ac:chgData name="Ansari, Mohammed Altaf" userId="62e7589b-f0bc-442a-a867-60d76ac92669" providerId="ADAL" clId="{2DE5F07D-4914-4988-93C2-4F5B91ED90DA}" dt="2022-09-29T11:54:01.943" v="362" actId="14100"/>
          <ac:picMkLst>
            <pc:docMk/>
            <pc:sldMk cId="1124775777" sldId="262"/>
            <ac:picMk id="3" creationId="{159D6227-3C66-432C-8395-3A6E118F3572}"/>
          </ac:picMkLst>
        </pc:picChg>
        <pc:picChg chg="mod">
          <ac:chgData name="Ansari, Mohammed Altaf" userId="62e7589b-f0bc-442a-a867-60d76ac92669" providerId="ADAL" clId="{2DE5F07D-4914-4988-93C2-4F5B91ED90DA}" dt="2022-09-29T11:42:21.880" v="347" actId="1076"/>
          <ac:picMkLst>
            <pc:docMk/>
            <pc:sldMk cId="1124775777" sldId="262"/>
            <ac:picMk id="8" creationId="{4AE7B3C1-76D3-4A2B-A93E-68411516D293}"/>
          </ac:picMkLst>
        </pc:picChg>
        <pc:picChg chg="del mod">
          <ac:chgData name="Ansari, Mohammed Altaf" userId="62e7589b-f0bc-442a-a867-60d76ac92669" providerId="ADAL" clId="{2DE5F07D-4914-4988-93C2-4F5B91ED90DA}" dt="2022-09-29T11:42:48.537" v="349" actId="478"/>
          <ac:picMkLst>
            <pc:docMk/>
            <pc:sldMk cId="1124775777" sldId="262"/>
            <ac:picMk id="12" creationId="{531AB2B6-5959-4A4B-ABD1-D3E7FDF8398E}"/>
          </ac:picMkLst>
        </pc:picChg>
      </pc:sldChg>
      <pc:sldChg chg="modSp mod">
        <pc:chgData name="Ansari, Mohammed Altaf" userId="62e7589b-f0bc-442a-a867-60d76ac92669" providerId="ADAL" clId="{2DE5F07D-4914-4988-93C2-4F5B91ED90DA}" dt="2022-09-29T11:55:41.882" v="363" actId="1076"/>
        <pc:sldMkLst>
          <pc:docMk/>
          <pc:sldMk cId="1899151159" sldId="263"/>
        </pc:sldMkLst>
        <pc:picChg chg="mod">
          <ac:chgData name="Ansari, Mohammed Altaf" userId="62e7589b-f0bc-442a-a867-60d76ac92669" providerId="ADAL" clId="{2DE5F07D-4914-4988-93C2-4F5B91ED90DA}" dt="2022-09-29T11:55:41.882" v="363" actId="1076"/>
          <ac:picMkLst>
            <pc:docMk/>
            <pc:sldMk cId="1899151159" sldId="263"/>
            <ac:picMk id="10" creationId="{6DBD8B18-0F5E-4C2D-B095-E0C34A6B588B}"/>
          </ac:picMkLst>
        </pc:picChg>
      </pc:sldChg>
      <pc:sldChg chg="addSp delSp modSp mod">
        <pc:chgData name="Ansari, Mohammed Altaf" userId="62e7589b-f0bc-442a-a867-60d76ac92669" providerId="ADAL" clId="{2DE5F07D-4914-4988-93C2-4F5B91ED90DA}" dt="2022-09-29T12:28:56.952" v="419" actId="1076"/>
        <pc:sldMkLst>
          <pc:docMk/>
          <pc:sldMk cId="1618035459" sldId="265"/>
        </pc:sldMkLst>
        <pc:spChg chg="mod">
          <ac:chgData name="Ansari, Mohammed Altaf" userId="62e7589b-f0bc-442a-a867-60d76ac92669" providerId="ADAL" clId="{2DE5F07D-4914-4988-93C2-4F5B91ED90DA}" dt="2022-09-29T12:11:50.843" v="383" actId="1076"/>
          <ac:spMkLst>
            <pc:docMk/>
            <pc:sldMk cId="1618035459" sldId="265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2DE5F07D-4914-4988-93C2-4F5B91ED90DA}" dt="2022-09-29T12:10:22.684" v="368" actId="478"/>
          <ac:spMkLst>
            <pc:docMk/>
            <pc:sldMk cId="1618035459" sldId="265"/>
            <ac:spMk id="4" creationId="{7452E0A1-16E4-4F13-ABA3-FEB5683A13E4}"/>
          </ac:spMkLst>
        </pc:spChg>
        <pc:spChg chg="del">
          <ac:chgData name="Ansari, Mohammed Altaf" userId="62e7589b-f0bc-442a-a867-60d76ac92669" providerId="ADAL" clId="{2DE5F07D-4914-4988-93C2-4F5B91ED90DA}" dt="2022-09-29T12:10:20.576" v="366" actId="478"/>
          <ac:spMkLst>
            <pc:docMk/>
            <pc:sldMk cId="1618035459" sldId="265"/>
            <ac:spMk id="6" creationId="{4F9BF2D3-F1F0-494B-9568-4FBE226D7947}"/>
          </ac:spMkLst>
        </pc:spChg>
        <pc:spChg chg="del mod">
          <ac:chgData name="Ansari, Mohammed Altaf" userId="62e7589b-f0bc-442a-a867-60d76ac92669" providerId="ADAL" clId="{2DE5F07D-4914-4988-93C2-4F5B91ED90DA}" dt="2022-09-29T12:25:22.789" v="387" actId="478"/>
          <ac:spMkLst>
            <pc:docMk/>
            <pc:sldMk cId="1618035459" sldId="265"/>
            <ac:spMk id="7" creationId="{52A55B71-4950-432B-851C-98DFF0784863}"/>
          </ac:spMkLst>
        </pc:spChg>
        <pc:spChg chg="add mod">
          <ac:chgData name="Ansari, Mohammed Altaf" userId="62e7589b-f0bc-442a-a867-60d76ac92669" providerId="ADAL" clId="{2DE5F07D-4914-4988-93C2-4F5B91ED90DA}" dt="2022-09-29T12:28:56.952" v="419" actId="1076"/>
          <ac:spMkLst>
            <pc:docMk/>
            <pc:sldMk cId="1618035459" sldId="265"/>
            <ac:spMk id="13" creationId="{34A1494A-36B6-4BE7-94D0-629790BEA9CD}"/>
          </ac:spMkLst>
        </pc:spChg>
        <pc:picChg chg="add mod">
          <ac:chgData name="Ansari, Mohammed Altaf" userId="62e7589b-f0bc-442a-a867-60d76ac92669" providerId="ADAL" clId="{2DE5F07D-4914-4988-93C2-4F5B91ED90DA}" dt="2022-09-29T12:11:59.459" v="386" actId="1076"/>
          <ac:picMkLst>
            <pc:docMk/>
            <pc:sldMk cId="1618035459" sldId="265"/>
            <ac:picMk id="3" creationId="{BC626833-4AD4-4337-9EC0-81B44DBE2D58}"/>
          </ac:picMkLst>
        </pc:picChg>
        <pc:picChg chg="del">
          <ac:chgData name="Ansari, Mohammed Altaf" userId="62e7589b-f0bc-442a-a867-60d76ac92669" providerId="ADAL" clId="{2DE5F07D-4914-4988-93C2-4F5B91ED90DA}" dt="2022-09-29T12:10:21.520" v="367" actId="478"/>
          <ac:picMkLst>
            <pc:docMk/>
            <pc:sldMk cId="1618035459" sldId="265"/>
            <ac:picMk id="5" creationId="{E4D84292-6948-4870-876F-FCFBF6304D0F}"/>
          </ac:picMkLst>
        </pc:picChg>
        <pc:picChg chg="add mod">
          <ac:chgData name="Ansari, Mohammed Altaf" userId="62e7589b-f0bc-442a-a867-60d76ac92669" providerId="ADAL" clId="{2DE5F07D-4914-4988-93C2-4F5B91ED90DA}" dt="2022-09-29T12:11:57.339" v="385" actId="1076"/>
          <ac:picMkLst>
            <pc:docMk/>
            <pc:sldMk cId="1618035459" sldId="265"/>
            <ac:picMk id="8" creationId="{6BE2372F-AB69-4C37-A932-59DC987D07DB}"/>
          </ac:picMkLst>
        </pc:picChg>
        <pc:picChg chg="add mod">
          <ac:chgData name="Ansari, Mohammed Altaf" userId="62e7589b-f0bc-442a-a867-60d76ac92669" providerId="ADAL" clId="{2DE5F07D-4914-4988-93C2-4F5B91ED90DA}" dt="2022-09-29T12:28:30.443" v="392" actId="14100"/>
          <ac:picMkLst>
            <pc:docMk/>
            <pc:sldMk cId="1618035459" sldId="265"/>
            <ac:picMk id="10" creationId="{EA182263-1BBF-47DC-A945-6D424517B2EB}"/>
          </ac:picMkLst>
        </pc:picChg>
        <pc:picChg chg="del">
          <ac:chgData name="Ansari, Mohammed Altaf" userId="62e7589b-f0bc-442a-a867-60d76ac92669" providerId="ADAL" clId="{2DE5F07D-4914-4988-93C2-4F5B91ED90DA}" dt="2022-09-29T12:10:12.502" v="364" actId="478"/>
          <ac:picMkLst>
            <pc:docMk/>
            <pc:sldMk cId="1618035459" sldId="265"/>
            <ac:picMk id="12" creationId="{89D1121F-2D6C-4B75-8482-18060F7024AD}"/>
          </ac:picMkLst>
        </pc:picChg>
      </pc:sldChg>
      <pc:sldChg chg="addSp delSp modSp mod">
        <pc:chgData name="Ansari, Mohammed Altaf" userId="62e7589b-f0bc-442a-a867-60d76ac92669" providerId="ADAL" clId="{2DE5F07D-4914-4988-93C2-4F5B91ED90DA}" dt="2022-10-03T10:12:32.589" v="542" actId="14100"/>
        <pc:sldMkLst>
          <pc:docMk/>
          <pc:sldMk cId="436553011" sldId="266"/>
        </pc:sldMkLst>
        <pc:spChg chg="mod">
          <ac:chgData name="Ansari, Mohammed Altaf" userId="62e7589b-f0bc-442a-a867-60d76ac92669" providerId="ADAL" clId="{2DE5F07D-4914-4988-93C2-4F5B91ED90DA}" dt="2022-09-29T13:58:21.769" v="477" actId="1076"/>
          <ac:spMkLst>
            <pc:docMk/>
            <pc:sldMk cId="436553011" sldId="266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2DE5F07D-4914-4988-93C2-4F5B91ED90DA}" dt="2022-09-29T13:57:23.958" v="422" actId="478"/>
          <ac:spMkLst>
            <pc:docMk/>
            <pc:sldMk cId="436553011" sldId="266"/>
            <ac:spMk id="3" creationId="{4DC4FEDA-67E3-4A96-887A-E790ECEC4DAA}"/>
          </ac:spMkLst>
        </pc:spChg>
        <pc:spChg chg="add mod">
          <ac:chgData name="Ansari, Mohammed Altaf" userId="62e7589b-f0bc-442a-a867-60d76ac92669" providerId="ADAL" clId="{2DE5F07D-4914-4988-93C2-4F5B91ED90DA}" dt="2022-10-03T10:12:32.589" v="542" actId="14100"/>
          <ac:spMkLst>
            <pc:docMk/>
            <pc:sldMk cId="436553011" sldId="266"/>
            <ac:spMk id="4" creationId="{D3808D68-8D70-45C0-99D9-8F61B24D25B6}"/>
          </ac:spMkLst>
        </pc:spChg>
        <pc:spChg chg="add mod">
          <ac:chgData name="Ansari, Mohammed Altaf" userId="62e7589b-f0bc-442a-a867-60d76ac92669" providerId="ADAL" clId="{2DE5F07D-4914-4988-93C2-4F5B91ED90DA}" dt="2022-09-29T14:35:59.182" v="494" actId="14100"/>
          <ac:spMkLst>
            <pc:docMk/>
            <pc:sldMk cId="436553011" sldId="266"/>
            <ac:spMk id="6" creationId="{DCD59D28-C570-49AF-8F61-E5BD7EA7B03D}"/>
          </ac:spMkLst>
        </pc:spChg>
        <pc:spChg chg="del">
          <ac:chgData name="Ansari, Mohammed Altaf" userId="62e7589b-f0bc-442a-a867-60d76ac92669" providerId="ADAL" clId="{2DE5F07D-4914-4988-93C2-4F5B91ED90DA}" dt="2022-09-29T13:57:19.672" v="420" actId="478"/>
          <ac:spMkLst>
            <pc:docMk/>
            <pc:sldMk cId="436553011" sldId="266"/>
            <ac:spMk id="13" creationId="{A1083BB6-6391-488D-A8B0-C58DD08E1568}"/>
          </ac:spMkLst>
        </pc:spChg>
        <pc:picChg chg="add mod">
          <ac:chgData name="Ansari, Mohammed Altaf" userId="62e7589b-f0bc-442a-a867-60d76ac92669" providerId="ADAL" clId="{2DE5F07D-4914-4988-93C2-4F5B91ED90DA}" dt="2022-10-03T10:12:10.431" v="506" actId="1076"/>
          <ac:picMkLst>
            <pc:docMk/>
            <pc:sldMk cId="436553011" sldId="266"/>
            <ac:picMk id="3" creationId="{772030C3-8CAF-4780-9D9B-70F076B5802F}"/>
          </ac:picMkLst>
        </pc:picChg>
        <pc:picChg chg="add mod">
          <ac:chgData name="Ansari, Mohammed Altaf" userId="62e7589b-f0bc-442a-a867-60d76ac92669" providerId="ADAL" clId="{2DE5F07D-4914-4988-93C2-4F5B91ED90DA}" dt="2022-09-29T14:40:22.515" v="500" actId="1076"/>
          <ac:picMkLst>
            <pc:docMk/>
            <pc:sldMk cId="436553011" sldId="266"/>
            <ac:picMk id="5" creationId="{11D177D3-8677-42A1-9D3F-62BC589FCA23}"/>
          </ac:picMkLst>
        </pc:picChg>
        <pc:picChg chg="add mod">
          <ac:chgData name="Ansari, Mohammed Altaf" userId="62e7589b-f0bc-442a-a867-60d76ac92669" providerId="ADAL" clId="{2DE5F07D-4914-4988-93C2-4F5B91ED90DA}" dt="2022-10-03T10:11:32.085" v="502" actId="1076"/>
          <ac:picMkLst>
            <pc:docMk/>
            <pc:sldMk cId="436553011" sldId="266"/>
            <ac:picMk id="7" creationId="{55ED5AE2-4A91-4096-BC7F-125B8090F463}"/>
          </ac:picMkLst>
        </pc:picChg>
        <pc:picChg chg="del">
          <ac:chgData name="Ansari, Mohammed Altaf" userId="62e7589b-f0bc-442a-a867-60d76ac92669" providerId="ADAL" clId="{2DE5F07D-4914-4988-93C2-4F5B91ED90DA}" dt="2022-09-29T13:57:21.222" v="421" actId="478"/>
          <ac:picMkLst>
            <pc:docMk/>
            <pc:sldMk cId="436553011" sldId="266"/>
            <ac:picMk id="10" creationId="{B5289147-6983-4155-9A56-E9C3396F5588}"/>
          </ac:picMkLst>
        </pc:picChg>
      </pc:sldChg>
      <pc:sldChg chg="delSp modSp mod">
        <pc:chgData name="Ansari, Mohammed Altaf" userId="62e7589b-f0bc-442a-a867-60d76ac92669" providerId="ADAL" clId="{2DE5F07D-4914-4988-93C2-4F5B91ED90DA}" dt="2022-10-03T10:33:27.140" v="600" actId="1076"/>
        <pc:sldMkLst>
          <pc:docMk/>
          <pc:sldMk cId="1300411146" sldId="268"/>
        </pc:sldMkLst>
        <pc:spChg chg="mod">
          <ac:chgData name="Ansari, Mohammed Altaf" userId="62e7589b-f0bc-442a-a867-60d76ac92669" providerId="ADAL" clId="{2DE5F07D-4914-4988-93C2-4F5B91ED90DA}" dt="2022-10-03T10:28:48.799" v="545" actId="14100"/>
          <ac:spMkLst>
            <pc:docMk/>
            <pc:sldMk cId="1300411146" sldId="268"/>
            <ac:spMk id="4" creationId="{385728C4-78A0-4031-8040-0BBC48D4A73C}"/>
          </ac:spMkLst>
        </pc:spChg>
        <pc:picChg chg="del">
          <ac:chgData name="Ansari, Mohammed Altaf" userId="62e7589b-f0bc-442a-a867-60d76ac92669" providerId="ADAL" clId="{2DE5F07D-4914-4988-93C2-4F5B91ED90DA}" dt="2022-10-03T10:33:22.638" v="598" actId="21"/>
          <ac:picMkLst>
            <pc:docMk/>
            <pc:sldMk cId="1300411146" sldId="268"/>
            <ac:picMk id="13" creationId="{7A96ED5E-FEC7-4FDC-B58E-4289A09443B5}"/>
          </ac:picMkLst>
        </pc:picChg>
        <pc:picChg chg="mod">
          <ac:chgData name="Ansari, Mohammed Altaf" userId="62e7589b-f0bc-442a-a867-60d76ac92669" providerId="ADAL" clId="{2DE5F07D-4914-4988-93C2-4F5B91ED90DA}" dt="2022-10-03T10:33:24.729" v="599" actId="1076"/>
          <ac:picMkLst>
            <pc:docMk/>
            <pc:sldMk cId="1300411146" sldId="268"/>
            <ac:picMk id="14" creationId="{77C8904F-4DE5-4C17-B59D-E8F09B6A7F00}"/>
          </ac:picMkLst>
        </pc:picChg>
        <pc:picChg chg="mod">
          <ac:chgData name="Ansari, Mohammed Altaf" userId="62e7589b-f0bc-442a-a867-60d76ac92669" providerId="ADAL" clId="{2DE5F07D-4914-4988-93C2-4F5B91ED90DA}" dt="2022-10-03T10:33:27.140" v="600" actId="1076"/>
          <ac:picMkLst>
            <pc:docMk/>
            <pc:sldMk cId="1300411146" sldId="268"/>
            <ac:picMk id="18" creationId="{A501FB31-F1C4-431D-8B94-BF21DBF5D4CD}"/>
          </ac:picMkLst>
        </pc:picChg>
      </pc:sldChg>
      <pc:sldChg chg="addSp delSp modSp mod">
        <pc:chgData name="Ansari, Mohammed Altaf" userId="62e7589b-f0bc-442a-a867-60d76ac92669" providerId="ADAL" clId="{2DE5F07D-4914-4988-93C2-4F5B91ED90DA}" dt="2022-10-03T10:37:07.058" v="622" actId="21"/>
        <pc:sldMkLst>
          <pc:docMk/>
          <pc:sldMk cId="520363623" sldId="269"/>
        </pc:sldMkLst>
        <pc:spChg chg="add mod">
          <ac:chgData name="Ansari, Mohammed Altaf" userId="62e7589b-f0bc-442a-a867-60d76ac92669" providerId="ADAL" clId="{2DE5F07D-4914-4988-93C2-4F5B91ED90DA}" dt="2022-10-03T10:33:52.188" v="608" actId="20577"/>
          <ac:spMkLst>
            <pc:docMk/>
            <pc:sldMk cId="520363623" sldId="269"/>
            <ac:spMk id="3" creationId="{0EA934E7-A189-4CFC-84D4-8CDBAB448E95}"/>
          </ac:spMkLst>
        </pc:spChg>
        <pc:spChg chg="del">
          <ac:chgData name="Ansari, Mohammed Altaf" userId="62e7589b-f0bc-442a-a867-60d76ac92669" providerId="ADAL" clId="{2DE5F07D-4914-4988-93C2-4F5B91ED90DA}" dt="2022-10-03T10:30:58.935" v="551" actId="478"/>
          <ac:spMkLst>
            <pc:docMk/>
            <pc:sldMk cId="520363623" sldId="269"/>
            <ac:spMk id="6" creationId="{4F49FC9D-E37D-4C3C-A1F8-1B2BFAC0FAA4}"/>
          </ac:spMkLst>
        </pc:spChg>
        <pc:spChg chg="del">
          <ac:chgData name="Ansari, Mohammed Altaf" userId="62e7589b-f0bc-442a-a867-60d76ac92669" providerId="ADAL" clId="{2DE5F07D-4914-4988-93C2-4F5B91ED90DA}" dt="2022-10-03T10:30:55.130" v="549" actId="478"/>
          <ac:spMkLst>
            <pc:docMk/>
            <pc:sldMk cId="520363623" sldId="269"/>
            <ac:spMk id="15" creationId="{29249893-0ECF-42B1-8CFC-824A96DE3D44}"/>
          </ac:spMkLst>
        </pc:spChg>
        <pc:spChg chg="del">
          <ac:chgData name="Ansari, Mohammed Altaf" userId="62e7589b-f0bc-442a-a867-60d76ac92669" providerId="ADAL" clId="{2DE5F07D-4914-4988-93C2-4F5B91ED90DA}" dt="2022-10-03T10:30:51.276" v="547" actId="478"/>
          <ac:spMkLst>
            <pc:docMk/>
            <pc:sldMk cId="520363623" sldId="269"/>
            <ac:spMk id="18" creationId="{D267E8E4-1F5F-4637-90A0-7F6427416E52}"/>
          </ac:spMkLst>
        </pc:spChg>
        <pc:picChg chg="add mod">
          <ac:chgData name="Ansari, Mohammed Altaf" userId="62e7589b-f0bc-442a-a867-60d76ac92669" providerId="ADAL" clId="{2DE5F07D-4914-4988-93C2-4F5B91ED90DA}" dt="2022-10-03T10:33:40.002" v="603" actId="14100"/>
          <ac:picMkLst>
            <pc:docMk/>
            <pc:sldMk cId="520363623" sldId="269"/>
            <ac:picMk id="4" creationId="{D652E79D-66D5-428E-974C-DBD0ECEA169B}"/>
          </ac:picMkLst>
        </pc:picChg>
        <pc:picChg chg="add del mod">
          <ac:chgData name="Ansari, Mohammed Altaf" userId="62e7589b-f0bc-442a-a867-60d76ac92669" providerId="ADAL" clId="{2DE5F07D-4914-4988-93C2-4F5B91ED90DA}" dt="2022-10-03T10:37:07.058" v="622" actId="21"/>
          <ac:picMkLst>
            <pc:docMk/>
            <pc:sldMk cId="520363623" sldId="269"/>
            <ac:picMk id="5" creationId="{99930855-EB57-4CD5-90E5-83F0993B9FD8}"/>
          </ac:picMkLst>
        </pc:picChg>
        <pc:picChg chg="add mod">
          <ac:chgData name="Ansari, Mohammed Altaf" userId="62e7589b-f0bc-442a-a867-60d76ac92669" providerId="ADAL" clId="{2DE5F07D-4914-4988-93C2-4F5B91ED90DA}" dt="2022-10-03T10:36:15.568" v="613" actId="1076"/>
          <ac:picMkLst>
            <pc:docMk/>
            <pc:sldMk cId="520363623" sldId="269"/>
            <ac:picMk id="7" creationId="{2D2CB367-7DA0-47F2-B167-583DD2229F40}"/>
          </ac:picMkLst>
        </pc:picChg>
        <pc:picChg chg="add mod">
          <ac:chgData name="Ansari, Mohammed Altaf" userId="62e7589b-f0bc-442a-a867-60d76ac92669" providerId="ADAL" clId="{2DE5F07D-4914-4988-93C2-4F5B91ED90DA}" dt="2022-10-03T10:36:27.320" v="616" actId="1076"/>
          <ac:picMkLst>
            <pc:docMk/>
            <pc:sldMk cId="520363623" sldId="269"/>
            <ac:picMk id="8" creationId="{1EBFBD92-6388-4AF1-B6DE-2AC4CCAB6F4D}"/>
          </ac:picMkLst>
        </pc:picChg>
        <pc:picChg chg="del">
          <ac:chgData name="Ansari, Mohammed Altaf" userId="62e7589b-f0bc-442a-a867-60d76ac92669" providerId="ADAL" clId="{2DE5F07D-4914-4988-93C2-4F5B91ED90DA}" dt="2022-10-03T10:30:56.828" v="550" actId="478"/>
          <ac:picMkLst>
            <pc:docMk/>
            <pc:sldMk cId="520363623" sldId="269"/>
            <ac:picMk id="13" creationId="{3E6C8003-FA69-49CC-8E73-FF8A74CCA546}"/>
          </ac:picMkLst>
        </pc:picChg>
        <pc:picChg chg="del">
          <ac:chgData name="Ansari, Mohammed Altaf" userId="62e7589b-f0bc-442a-a867-60d76ac92669" providerId="ADAL" clId="{2DE5F07D-4914-4988-93C2-4F5B91ED90DA}" dt="2022-10-03T10:30:53.123" v="548" actId="478"/>
          <ac:picMkLst>
            <pc:docMk/>
            <pc:sldMk cId="520363623" sldId="269"/>
            <ac:picMk id="17" creationId="{193C56B2-C12D-4BC2-93B5-08CB24407FB7}"/>
          </ac:picMkLst>
        </pc:picChg>
      </pc:sldChg>
      <pc:sldChg chg="delSp del mod">
        <pc:chgData name="Ansari, Mohammed Altaf" userId="62e7589b-f0bc-442a-a867-60d76ac92669" providerId="ADAL" clId="{2DE5F07D-4914-4988-93C2-4F5B91ED90DA}" dt="2022-10-03T10:50:56.375" v="786" actId="47"/>
        <pc:sldMkLst>
          <pc:docMk/>
          <pc:sldMk cId="3103854746" sldId="272"/>
        </pc:sldMkLst>
        <pc:picChg chg="del">
          <ac:chgData name="Ansari, Mohammed Altaf" userId="62e7589b-f0bc-442a-a867-60d76ac92669" providerId="ADAL" clId="{2DE5F07D-4914-4988-93C2-4F5B91ED90DA}" dt="2022-10-03T10:41:39.391" v="637" actId="478"/>
          <ac:picMkLst>
            <pc:docMk/>
            <pc:sldMk cId="3103854746" sldId="272"/>
            <ac:picMk id="23" creationId="{9D4783E3-81C0-432C-AD05-09FCD09279D1}"/>
          </ac:picMkLst>
        </pc:picChg>
      </pc:sldChg>
      <pc:sldChg chg="delSp mod ord">
        <pc:chgData name="Ansari, Mohammed Altaf" userId="62e7589b-f0bc-442a-a867-60d76ac92669" providerId="ADAL" clId="{2DE5F07D-4914-4988-93C2-4F5B91ED90DA}" dt="2022-10-03T10:51:08.864" v="787" actId="478"/>
        <pc:sldMkLst>
          <pc:docMk/>
          <pc:sldMk cId="1106751874" sldId="273"/>
        </pc:sldMkLst>
        <pc:picChg chg="del">
          <ac:chgData name="Ansari, Mohammed Altaf" userId="62e7589b-f0bc-442a-a867-60d76ac92669" providerId="ADAL" clId="{2DE5F07D-4914-4988-93C2-4F5B91ED90DA}" dt="2022-10-03T10:51:08.864" v="787" actId="478"/>
          <ac:picMkLst>
            <pc:docMk/>
            <pc:sldMk cId="1106751874" sldId="273"/>
            <ac:picMk id="6" creationId="{E9FCFE18-B41A-41C0-B6F6-42DF986727C5}"/>
          </ac:picMkLst>
        </pc:picChg>
      </pc:sldChg>
      <pc:sldChg chg="addSp delSp modSp add mod">
        <pc:chgData name="Ansari, Mohammed Altaf" userId="62e7589b-f0bc-442a-a867-60d76ac92669" providerId="ADAL" clId="{2DE5F07D-4914-4988-93C2-4F5B91ED90DA}" dt="2022-10-03T10:41:00.564" v="636" actId="1076"/>
        <pc:sldMkLst>
          <pc:docMk/>
          <pc:sldMk cId="1780407213" sldId="274"/>
        </pc:sldMkLst>
        <pc:spChg chg="del">
          <ac:chgData name="Ansari, Mohammed Altaf" userId="62e7589b-f0bc-442a-a867-60d76ac92669" providerId="ADAL" clId="{2DE5F07D-4914-4988-93C2-4F5B91ED90DA}" dt="2022-10-03T10:37:03.671" v="621" actId="478"/>
          <ac:spMkLst>
            <pc:docMk/>
            <pc:sldMk cId="1780407213" sldId="274"/>
            <ac:spMk id="6" creationId="{4F49FC9D-E37D-4C3C-A1F8-1B2BFAC0FAA4}"/>
          </ac:spMkLst>
        </pc:spChg>
        <pc:spChg chg="del">
          <ac:chgData name="Ansari, Mohammed Altaf" userId="62e7589b-f0bc-442a-a867-60d76ac92669" providerId="ADAL" clId="{2DE5F07D-4914-4988-93C2-4F5B91ED90DA}" dt="2022-10-03T10:37:00.437" v="619" actId="478"/>
          <ac:spMkLst>
            <pc:docMk/>
            <pc:sldMk cId="1780407213" sldId="274"/>
            <ac:spMk id="15" creationId="{29249893-0ECF-42B1-8CFC-824A96DE3D44}"/>
          </ac:spMkLst>
        </pc:spChg>
        <pc:spChg chg="del">
          <ac:chgData name="Ansari, Mohammed Altaf" userId="62e7589b-f0bc-442a-a867-60d76ac92669" providerId="ADAL" clId="{2DE5F07D-4914-4988-93C2-4F5B91ED90DA}" dt="2022-10-03T10:36:56.299" v="617" actId="478"/>
          <ac:spMkLst>
            <pc:docMk/>
            <pc:sldMk cId="1780407213" sldId="274"/>
            <ac:spMk id="18" creationId="{D267E8E4-1F5F-4637-90A0-7F6427416E52}"/>
          </ac:spMkLst>
        </pc:spChg>
        <pc:picChg chg="add mod">
          <ac:chgData name="Ansari, Mohammed Altaf" userId="62e7589b-f0bc-442a-a867-60d76ac92669" providerId="ADAL" clId="{2DE5F07D-4914-4988-93C2-4F5B91ED90DA}" dt="2022-10-03T10:40:45.694" v="630" actId="1076"/>
          <ac:picMkLst>
            <pc:docMk/>
            <pc:sldMk cId="1780407213" sldId="274"/>
            <ac:picMk id="3" creationId="{3579BC27-90BC-4C37-A0F4-E5CEBD8E18B0}"/>
          </ac:picMkLst>
        </pc:picChg>
        <pc:picChg chg="add mod">
          <ac:chgData name="Ansari, Mohammed Altaf" userId="62e7589b-f0bc-442a-a867-60d76ac92669" providerId="ADAL" clId="{2DE5F07D-4914-4988-93C2-4F5B91ED90DA}" dt="2022-10-03T10:40:47.238" v="631" actId="1076"/>
          <ac:picMkLst>
            <pc:docMk/>
            <pc:sldMk cId="1780407213" sldId="274"/>
            <ac:picMk id="4" creationId="{9E0798A6-3D4A-452D-9B17-2F51FA39CE0D}"/>
          </ac:picMkLst>
        </pc:picChg>
        <pc:picChg chg="add mod">
          <ac:chgData name="Ansari, Mohammed Altaf" userId="62e7589b-f0bc-442a-a867-60d76ac92669" providerId="ADAL" clId="{2DE5F07D-4914-4988-93C2-4F5B91ED90DA}" dt="2022-10-03T10:41:00.564" v="636" actId="1076"/>
          <ac:picMkLst>
            <pc:docMk/>
            <pc:sldMk cId="1780407213" sldId="274"/>
            <ac:picMk id="5" creationId="{D2EF6E28-E40B-4876-9A92-8E1D90B543C0}"/>
          </ac:picMkLst>
        </pc:picChg>
        <pc:picChg chg="del">
          <ac:chgData name="Ansari, Mohammed Altaf" userId="62e7589b-f0bc-442a-a867-60d76ac92669" providerId="ADAL" clId="{2DE5F07D-4914-4988-93C2-4F5B91ED90DA}" dt="2022-10-03T10:37:01.809" v="620" actId="478"/>
          <ac:picMkLst>
            <pc:docMk/>
            <pc:sldMk cId="1780407213" sldId="274"/>
            <ac:picMk id="13" creationId="{3E6C8003-FA69-49CC-8E73-FF8A74CCA546}"/>
          </ac:picMkLst>
        </pc:picChg>
        <pc:picChg chg="del">
          <ac:chgData name="Ansari, Mohammed Altaf" userId="62e7589b-f0bc-442a-a867-60d76ac92669" providerId="ADAL" clId="{2DE5F07D-4914-4988-93C2-4F5B91ED90DA}" dt="2022-10-03T10:36:57.949" v="618" actId="478"/>
          <ac:picMkLst>
            <pc:docMk/>
            <pc:sldMk cId="1780407213" sldId="274"/>
            <ac:picMk id="17" creationId="{193C56B2-C12D-4BC2-93B5-08CB24407FB7}"/>
          </ac:picMkLst>
        </pc:picChg>
      </pc:sldChg>
      <pc:sldChg chg="delSp new del mod">
        <pc:chgData name="Ansari, Mohammed Altaf" userId="62e7589b-f0bc-442a-a867-60d76ac92669" providerId="ADAL" clId="{2DE5F07D-4914-4988-93C2-4F5B91ED90DA}" dt="2022-09-29T11:10:31.603" v="229" actId="47"/>
        <pc:sldMkLst>
          <pc:docMk/>
          <pc:sldMk cId="2885123974" sldId="274"/>
        </pc:sldMkLst>
        <pc:spChg chg="del">
          <ac:chgData name="Ansari, Mohammed Altaf" userId="62e7589b-f0bc-442a-a867-60d76ac92669" providerId="ADAL" clId="{2DE5F07D-4914-4988-93C2-4F5B91ED90DA}" dt="2022-09-29T10:59:33.968" v="213" actId="478"/>
          <ac:spMkLst>
            <pc:docMk/>
            <pc:sldMk cId="2885123974" sldId="274"/>
            <ac:spMk id="2" creationId="{75762700-F712-4BF2-A505-B3D1D55BB59F}"/>
          </ac:spMkLst>
        </pc:spChg>
        <pc:spChg chg="del">
          <ac:chgData name="Ansari, Mohammed Altaf" userId="62e7589b-f0bc-442a-a867-60d76ac92669" providerId="ADAL" clId="{2DE5F07D-4914-4988-93C2-4F5B91ED90DA}" dt="2022-09-29T10:59:32.348" v="212" actId="478"/>
          <ac:spMkLst>
            <pc:docMk/>
            <pc:sldMk cId="2885123974" sldId="274"/>
            <ac:spMk id="3" creationId="{D902A91E-D896-4BCD-A351-2E08A46C529B}"/>
          </ac:spMkLst>
        </pc:spChg>
      </pc:sldChg>
      <pc:sldChg chg="addSp delSp modSp add mod">
        <pc:chgData name="Ansari, Mohammed Altaf" userId="62e7589b-f0bc-442a-a867-60d76ac92669" providerId="ADAL" clId="{2DE5F07D-4914-4988-93C2-4F5B91ED90DA}" dt="2022-10-03T10:47:52.779" v="769"/>
        <pc:sldMkLst>
          <pc:docMk/>
          <pc:sldMk cId="3144347289" sldId="275"/>
        </pc:sldMkLst>
        <pc:spChg chg="mod">
          <ac:chgData name="Ansari, Mohammed Altaf" userId="62e7589b-f0bc-442a-a867-60d76ac92669" providerId="ADAL" clId="{2DE5F07D-4914-4988-93C2-4F5B91ED90DA}" dt="2022-10-03T10:45:08.699" v="673" actId="1076"/>
          <ac:spMkLst>
            <pc:docMk/>
            <pc:sldMk cId="3144347289" sldId="275"/>
            <ac:spMk id="2" creationId="{53749F33-E6AD-4971-9A07-4FE116BACC7C}"/>
          </ac:spMkLst>
        </pc:spChg>
        <pc:spChg chg="add mod">
          <ac:chgData name="Ansari, Mohammed Altaf" userId="62e7589b-f0bc-442a-a867-60d76ac92669" providerId="ADAL" clId="{2DE5F07D-4914-4988-93C2-4F5B91ED90DA}" dt="2022-10-03T10:47:25.351" v="767" actId="207"/>
          <ac:spMkLst>
            <pc:docMk/>
            <pc:sldMk cId="3144347289" sldId="275"/>
            <ac:spMk id="5" creationId="{713A3E6F-3F2A-488D-B569-4BDC042B904E}"/>
          </ac:spMkLst>
        </pc:spChg>
        <pc:spChg chg="add del mod">
          <ac:chgData name="Ansari, Mohammed Altaf" userId="62e7589b-f0bc-442a-a867-60d76ac92669" providerId="ADAL" clId="{2DE5F07D-4914-4988-93C2-4F5B91ED90DA}" dt="2022-10-03T10:45:15.188" v="676" actId="478"/>
          <ac:spMkLst>
            <pc:docMk/>
            <pc:sldMk cId="3144347289" sldId="275"/>
            <ac:spMk id="6" creationId="{BEB31337-A085-4228-AAD0-E70F25BD90B2}"/>
          </ac:spMkLst>
        </pc:spChg>
        <pc:spChg chg="add mod">
          <ac:chgData name="Ansari, Mohammed Altaf" userId="62e7589b-f0bc-442a-a867-60d76ac92669" providerId="ADAL" clId="{2DE5F07D-4914-4988-93C2-4F5B91ED90DA}" dt="2022-10-03T10:47:20.526" v="727" actId="207"/>
          <ac:spMkLst>
            <pc:docMk/>
            <pc:sldMk cId="3144347289" sldId="275"/>
            <ac:spMk id="7" creationId="{5741B30F-ACD2-4D1B-A63D-B51A9CE1168D}"/>
          </ac:spMkLst>
        </pc:spChg>
        <pc:picChg chg="add mod">
          <ac:chgData name="Ansari, Mohammed Altaf" userId="62e7589b-f0bc-442a-a867-60d76ac92669" providerId="ADAL" clId="{2DE5F07D-4914-4988-93C2-4F5B91ED90DA}" dt="2022-10-03T10:46:34.183" v="678" actId="1076"/>
          <ac:picMkLst>
            <pc:docMk/>
            <pc:sldMk cId="3144347289" sldId="275"/>
            <ac:picMk id="4" creationId="{526FEE97-72D3-42C2-B524-6E4DF32E0CC9}"/>
          </ac:picMkLst>
        </pc:picChg>
        <pc:picChg chg="add del">
          <ac:chgData name="Ansari, Mohammed Altaf" userId="62e7589b-f0bc-442a-a867-60d76ac92669" providerId="ADAL" clId="{2DE5F07D-4914-4988-93C2-4F5B91ED90DA}" dt="2022-10-03T10:47:52.779" v="769"/>
          <ac:picMkLst>
            <pc:docMk/>
            <pc:sldMk cId="3144347289" sldId="275"/>
            <ac:picMk id="8" creationId="{181F28C7-BEA9-4AB2-818F-D4DFFECDE2E4}"/>
          </ac:picMkLst>
        </pc:picChg>
      </pc:sldChg>
      <pc:sldChg chg="addSp delSp modSp add mod">
        <pc:chgData name="Ansari, Mohammed Altaf" userId="62e7589b-f0bc-442a-a867-60d76ac92669" providerId="ADAL" clId="{2DE5F07D-4914-4988-93C2-4F5B91ED90DA}" dt="2022-10-03T10:50:04.776" v="785" actId="14100"/>
        <pc:sldMkLst>
          <pc:docMk/>
          <pc:sldMk cId="2363877715" sldId="276"/>
        </pc:sldMkLst>
        <pc:spChg chg="del">
          <ac:chgData name="Ansari, Mohammed Altaf" userId="62e7589b-f0bc-442a-a867-60d76ac92669" providerId="ADAL" clId="{2DE5F07D-4914-4988-93C2-4F5B91ED90DA}" dt="2022-10-03T10:48:02.372" v="773" actId="478"/>
          <ac:spMkLst>
            <pc:docMk/>
            <pc:sldMk cId="2363877715" sldId="276"/>
            <ac:spMk id="5" creationId="{713A3E6F-3F2A-488D-B569-4BDC042B904E}"/>
          </ac:spMkLst>
        </pc:spChg>
        <pc:spChg chg="del">
          <ac:chgData name="Ansari, Mohammed Altaf" userId="62e7589b-f0bc-442a-a867-60d76ac92669" providerId="ADAL" clId="{2DE5F07D-4914-4988-93C2-4F5B91ED90DA}" dt="2022-10-03T10:47:59.514" v="771" actId="478"/>
          <ac:spMkLst>
            <pc:docMk/>
            <pc:sldMk cId="2363877715" sldId="276"/>
            <ac:spMk id="7" creationId="{5741B30F-ACD2-4D1B-A63D-B51A9CE1168D}"/>
          </ac:spMkLst>
        </pc:spChg>
        <pc:picChg chg="add mod">
          <ac:chgData name="Ansari, Mohammed Altaf" userId="62e7589b-f0bc-442a-a867-60d76ac92669" providerId="ADAL" clId="{2DE5F07D-4914-4988-93C2-4F5B91ED90DA}" dt="2022-10-03T10:49:39.646" v="780" actId="1076"/>
          <ac:picMkLst>
            <pc:docMk/>
            <pc:sldMk cId="2363877715" sldId="276"/>
            <ac:picMk id="3" creationId="{2BE9BBBA-2091-4310-B2E0-2831219F27EE}"/>
          </ac:picMkLst>
        </pc:picChg>
        <pc:picChg chg="del">
          <ac:chgData name="Ansari, Mohammed Altaf" userId="62e7589b-f0bc-442a-a867-60d76ac92669" providerId="ADAL" clId="{2DE5F07D-4914-4988-93C2-4F5B91ED90DA}" dt="2022-10-03T10:48:00.774" v="772" actId="478"/>
          <ac:picMkLst>
            <pc:docMk/>
            <pc:sldMk cId="2363877715" sldId="276"/>
            <ac:picMk id="4" creationId="{526FEE97-72D3-42C2-B524-6E4DF32E0CC9}"/>
          </ac:picMkLst>
        </pc:picChg>
        <pc:picChg chg="add mod">
          <ac:chgData name="Ansari, Mohammed Altaf" userId="62e7589b-f0bc-442a-a867-60d76ac92669" providerId="ADAL" clId="{2DE5F07D-4914-4988-93C2-4F5B91ED90DA}" dt="2022-10-03T10:49:41.025" v="781" actId="1076"/>
          <ac:picMkLst>
            <pc:docMk/>
            <pc:sldMk cId="2363877715" sldId="276"/>
            <ac:picMk id="6" creationId="{C5C14914-7A66-4550-B684-C34647955C04}"/>
          </ac:picMkLst>
        </pc:picChg>
        <pc:picChg chg="add mod">
          <ac:chgData name="Ansari, Mohammed Altaf" userId="62e7589b-f0bc-442a-a867-60d76ac92669" providerId="ADAL" clId="{2DE5F07D-4914-4988-93C2-4F5B91ED90DA}" dt="2022-10-03T10:50:04.776" v="785" actId="14100"/>
          <ac:picMkLst>
            <pc:docMk/>
            <pc:sldMk cId="2363877715" sldId="276"/>
            <ac:picMk id="8" creationId="{F34468C2-B3DB-4D1E-B7BF-733BB2C9D618}"/>
          </ac:picMkLst>
        </pc:picChg>
      </pc:sldChg>
    </pc:docChg>
  </pc:docChgLst>
  <pc:docChgLst>
    <pc:chgData name="Ansari, Mohammed Altaf" userId="62e7589b-f0bc-442a-a867-60d76ac92669" providerId="ADAL" clId="{68F3BC13-35B0-413E-A16A-A085F524B8E1}"/>
    <pc:docChg chg="undo custSel addSld delSld modSld sldOrd">
      <pc:chgData name="Ansari, Mohammed Altaf" userId="62e7589b-f0bc-442a-a867-60d76ac92669" providerId="ADAL" clId="{68F3BC13-35B0-413E-A16A-A085F524B8E1}" dt="2022-09-29T10:38:30.828" v="4005" actId="164"/>
      <pc:docMkLst>
        <pc:docMk/>
      </pc:docMkLst>
      <pc:sldChg chg="addSp delSp modSp new del mod ord">
        <pc:chgData name="Ansari, Mohammed Altaf" userId="62e7589b-f0bc-442a-a867-60d76ac92669" providerId="ADAL" clId="{68F3BC13-35B0-413E-A16A-A085F524B8E1}" dt="2022-09-15T07:37:34.661" v="3752" actId="47"/>
        <pc:sldMkLst>
          <pc:docMk/>
          <pc:sldMk cId="1894621821" sldId="256"/>
        </pc:sldMkLst>
        <pc:spChg chg="del">
          <ac:chgData name="Ansari, Mohammed Altaf" userId="62e7589b-f0bc-442a-a867-60d76ac92669" providerId="ADAL" clId="{68F3BC13-35B0-413E-A16A-A085F524B8E1}" dt="2022-09-15T03:39:40.366" v="1" actId="478"/>
          <ac:spMkLst>
            <pc:docMk/>
            <pc:sldMk cId="1894621821" sldId="256"/>
            <ac:spMk id="2" creationId="{95FDCA05-5720-482D-B233-9C253EEB38F9}"/>
          </ac:spMkLst>
        </pc:spChg>
        <pc:spChg chg="del">
          <ac:chgData name="Ansari, Mohammed Altaf" userId="62e7589b-f0bc-442a-a867-60d76ac92669" providerId="ADAL" clId="{68F3BC13-35B0-413E-A16A-A085F524B8E1}" dt="2022-09-15T03:39:43.883" v="2" actId="478"/>
          <ac:spMkLst>
            <pc:docMk/>
            <pc:sldMk cId="1894621821" sldId="256"/>
            <ac:spMk id="3" creationId="{00182FA7-715A-4D42-99AE-1F108F542DAA}"/>
          </ac:spMkLst>
        </pc:spChg>
        <pc:spChg chg="add mod">
          <ac:chgData name="Ansari, Mohammed Altaf" userId="62e7589b-f0bc-442a-a867-60d76ac92669" providerId="ADAL" clId="{68F3BC13-35B0-413E-A16A-A085F524B8E1}" dt="2022-09-15T03:45:02.590" v="168" actId="1076"/>
          <ac:spMkLst>
            <pc:docMk/>
            <pc:sldMk cId="1894621821" sldId="256"/>
            <ac:spMk id="4" creationId="{F7CE91F7-CEAF-4B50-81CB-630935CCCE3A}"/>
          </ac:spMkLst>
        </pc:spChg>
        <pc:spChg chg="add mod">
          <ac:chgData name="Ansari, Mohammed Altaf" userId="62e7589b-f0bc-442a-a867-60d76ac92669" providerId="ADAL" clId="{68F3BC13-35B0-413E-A16A-A085F524B8E1}" dt="2022-09-15T03:44:56.872" v="166" actId="1076"/>
          <ac:spMkLst>
            <pc:docMk/>
            <pc:sldMk cId="1894621821" sldId="256"/>
            <ac:spMk id="5" creationId="{7C8F1EA4-EE7C-4A61-9F0D-C661529A9678}"/>
          </ac:spMkLst>
        </pc:spChg>
        <pc:spChg chg="add mod">
          <ac:chgData name="Ansari, Mohammed Altaf" userId="62e7589b-f0bc-442a-a867-60d76ac92669" providerId="ADAL" clId="{68F3BC13-35B0-413E-A16A-A085F524B8E1}" dt="2022-09-15T03:47:21.393" v="251" actId="1076"/>
          <ac:spMkLst>
            <pc:docMk/>
            <pc:sldMk cId="1894621821" sldId="256"/>
            <ac:spMk id="6" creationId="{ED9CC265-30B3-4012-B54B-47FB7665D9A2}"/>
          </ac:spMkLst>
        </pc:spChg>
        <pc:spChg chg="add mod">
          <ac:chgData name="Ansari, Mohammed Altaf" userId="62e7589b-f0bc-442a-a867-60d76ac92669" providerId="ADAL" clId="{68F3BC13-35B0-413E-A16A-A085F524B8E1}" dt="2022-09-15T03:46:04.968" v="198" actId="1076"/>
          <ac:spMkLst>
            <pc:docMk/>
            <pc:sldMk cId="1894621821" sldId="256"/>
            <ac:spMk id="7" creationId="{6D304A56-C76D-41FB-8AA6-8391B34A2026}"/>
          </ac:spMkLst>
        </pc:spChg>
        <pc:spChg chg="add mod">
          <ac:chgData name="Ansari, Mohammed Altaf" userId="62e7589b-f0bc-442a-a867-60d76ac92669" providerId="ADAL" clId="{68F3BC13-35B0-413E-A16A-A085F524B8E1}" dt="2022-09-15T03:47:46.478" v="258" actId="1076"/>
          <ac:spMkLst>
            <pc:docMk/>
            <pc:sldMk cId="1894621821" sldId="256"/>
            <ac:spMk id="8" creationId="{ACF683A0-DED2-4DF6-BA22-DA318486F8B7}"/>
          </ac:spMkLst>
        </pc:spChg>
        <pc:spChg chg="add mod">
          <ac:chgData name="Ansari, Mohammed Altaf" userId="62e7589b-f0bc-442a-a867-60d76ac92669" providerId="ADAL" clId="{68F3BC13-35B0-413E-A16A-A085F524B8E1}" dt="2022-09-15T03:46:34.678" v="247" actId="20577"/>
          <ac:spMkLst>
            <pc:docMk/>
            <pc:sldMk cId="1894621821" sldId="256"/>
            <ac:spMk id="9" creationId="{75322FE7-EE58-49DE-AE10-F0B59A613701}"/>
          </ac:spMkLst>
        </pc:spChg>
        <pc:spChg chg="add">
          <ac:chgData name="Ansari, Mohammed Altaf" userId="62e7589b-f0bc-442a-a867-60d76ac92669" providerId="ADAL" clId="{68F3BC13-35B0-413E-A16A-A085F524B8E1}" dt="2022-09-15T03:47:11.612" v="248" actId="11529"/>
          <ac:spMkLst>
            <pc:docMk/>
            <pc:sldMk cId="1894621821" sldId="256"/>
            <ac:spMk id="10" creationId="{C0721634-6081-4EE2-8241-FBAED772812C}"/>
          </ac:spMkLst>
        </pc:spChg>
        <pc:spChg chg="add mod">
          <ac:chgData name="Ansari, Mohammed Altaf" userId="62e7589b-f0bc-442a-a867-60d76ac92669" providerId="ADAL" clId="{68F3BC13-35B0-413E-A16A-A085F524B8E1}" dt="2022-09-15T03:47:17.638" v="250" actId="1076"/>
          <ac:spMkLst>
            <pc:docMk/>
            <pc:sldMk cId="1894621821" sldId="256"/>
            <ac:spMk id="11" creationId="{D27453C5-F72A-466A-B148-A926EBD688F5}"/>
          </ac:spMkLst>
        </pc:spChg>
        <pc:spChg chg="add mod">
          <ac:chgData name="Ansari, Mohammed Altaf" userId="62e7589b-f0bc-442a-a867-60d76ac92669" providerId="ADAL" clId="{68F3BC13-35B0-413E-A16A-A085F524B8E1}" dt="2022-09-15T03:47:29.677" v="253" actId="1076"/>
          <ac:spMkLst>
            <pc:docMk/>
            <pc:sldMk cId="1894621821" sldId="256"/>
            <ac:spMk id="12" creationId="{6796FF5C-7E01-4AC3-BF20-C5ADE1171B66}"/>
          </ac:spMkLst>
        </pc:spChg>
        <pc:spChg chg="add mod">
          <ac:chgData name="Ansari, Mohammed Altaf" userId="62e7589b-f0bc-442a-a867-60d76ac92669" providerId="ADAL" clId="{68F3BC13-35B0-413E-A16A-A085F524B8E1}" dt="2022-09-15T03:47:44.146" v="257" actId="1076"/>
          <ac:spMkLst>
            <pc:docMk/>
            <pc:sldMk cId="1894621821" sldId="256"/>
            <ac:spMk id="13" creationId="{A8C43CFE-3DDB-4FF0-865D-A3B71B83321B}"/>
          </ac:spMkLst>
        </pc:spChg>
        <pc:spChg chg="add mod">
          <ac:chgData name="Ansari, Mohammed Altaf" userId="62e7589b-f0bc-442a-a867-60d76ac92669" providerId="ADAL" clId="{68F3BC13-35B0-413E-A16A-A085F524B8E1}" dt="2022-09-15T03:48:11.450" v="262" actId="1076"/>
          <ac:spMkLst>
            <pc:docMk/>
            <pc:sldMk cId="1894621821" sldId="256"/>
            <ac:spMk id="14" creationId="{6F4B1370-5669-4ED6-9563-A837E8C1E908}"/>
          </ac:spMkLst>
        </pc:spChg>
      </pc:sldChg>
      <pc:sldChg chg="addSp delSp modSp new mod setBg">
        <pc:chgData name="Ansari, Mohammed Altaf" userId="62e7589b-f0bc-442a-a867-60d76ac92669" providerId="ADAL" clId="{68F3BC13-35B0-413E-A16A-A085F524B8E1}" dt="2022-09-29T10:38:30.828" v="4005" actId="164"/>
        <pc:sldMkLst>
          <pc:docMk/>
          <pc:sldMk cId="2645513999" sldId="257"/>
        </pc:sldMkLst>
        <pc:spChg chg="mod">
          <ac:chgData name="Ansari, Mohammed Altaf" userId="62e7589b-f0bc-442a-a867-60d76ac92669" providerId="ADAL" clId="{68F3BC13-35B0-413E-A16A-A085F524B8E1}" dt="2022-09-15T03:41:45.140" v="58" actId="26606"/>
          <ac:spMkLst>
            <pc:docMk/>
            <pc:sldMk cId="2645513999" sldId="257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3:40:54.063" v="34" actId="478"/>
          <ac:spMkLst>
            <pc:docMk/>
            <pc:sldMk cId="2645513999" sldId="257"/>
            <ac:spMk id="3" creationId="{0A540D55-C6E3-4AA3-80A0-9AF7C99AA694}"/>
          </ac:spMkLst>
        </pc:spChg>
        <pc:spChg chg="add mod">
          <ac:chgData name="Ansari, Mohammed Altaf" userId="62e7589b-f0bc-442a-a867-60d76ac92669" providerId="ADAL" clId="{68F3BC13-35B0-413E-A16A-A085F524B8E1}" dt="2022-09-29T10:38:30.828" v="4005" actId="164"/>
          <ac:spMkLst>
            <pc:docMk/>
            <pc:sldMk cId="2645513999" sldId="257"/>
            <ac:spMk id="7" creationId="{5312F559-FD43-43AD-B0FE-9EF429FBF517}"/>
          </ac:spMkLst>
        </pc:spChg>
        <pc:spChg chg="add">
          <ac:chgData name="Ansari, Mohammed Altaf" userId="62e7589b-f0bc-442a-a867-60d76ac92669" providerId="ADAL" clId="{68F3BC13-35B0-413E-A16A-A085F524B8E1}" dt="2022-09-15T03:41:45.140" v="58" actId="26606"/>
          <ac:spMkLst>
            <pc:docMk/>
            <pc:sldMk cId="2645513999" sldId="257"/>
            <ac:spMk id="9" creationId="{6753252F-4873-4F63-801D-CC719279A7D5}"/>
          </ac:spMkLst>
        </pc:spChg>
        <pc:spChg chg="add">
          <ac:chgData name="Ansari, Mohammed Altaf" userId="62e7589b-f0bc-442a-a867-60d76ac92669" providerId="ADAL" clId="{68F3BC13-35B0-413E-A16A-A085F524B8E1}" dt="2022-09-15T03:41:45.140" v="58" actId="26606"/>
          <ac:spMkLst>
            <pc:docMk/>
            <pc:sldMk cId="2645513999" sldId="257"/>
            <ac:spMk id="11" creationId="{047C8CCB-F95D-4249-92DD-651249D3535A}"/>
          </ac:spMkLst>
        </pc:spChg>
        <pc:grpChg chg="add mod">
          <ac:chgData name="Ansari, Mohammed Altaf" userId="62e7589b-f0bc-442a-a867-60d76ac92669" providerId="ADAL" clId="{68F3BC13-35B0-413E-A16A-A085F524B8E1}" dt="2022-09-29T10:38:30.828" v="4005" actId="164"/>
          <ac:grpSpMkLst>
            <pc:docMk/>
            <pc:sldMk cId="2645513999" sldId="257"/>
            <ac:grpSpMk id="3" creationId="{8952F58E-EDA9-4DCA-B799-C6456DC5E364}"/>
          </ac:grpSpMkLst>
        </pc:grpChg>
        <pc:picChg chg="add del mod">
          <ac:chgData name="Ansari, Mohammed Altaf" userId="62e7589b-f0bc-442a-a867-60d76ac92669" providerId="ADAL" clId="{68F3BC13-35B0-413E-A16A-A085F524B8E1}" dt="2022-09-15T03:50:44.288" v="263" actId="478"/>
          <ac:picMkLst>
            <pc:docMk/>
            <pc:sldMk cId="2645513999" sldId="257"/>
            <ac:picMk id="4" creationId="{C3A5E1E6-9A02-4D96-8D2B-39DDA30A7E9F}"/>
          </ac:picMkLst>
        </pc:picChg>
        <pc:picChg chg="add mod">
          <ac:chgData name="Ansari, Mohammed Altaf" userId="62e7589b-f0bc-442a-a867-60d76ac92669" providerId="ADAL" clId="{68F3BC13-35B0-413E-A16A-A085F524B8E1}" dt="2022-09-29T10:38:30.828" v="4005" actId="164"/>
          <ac:picMkLst>
            <pc:docMk/>
            <pc:sldMk cId="2645513999" sldId="257"/>
            <ac:picMk id="6" creationId="{F2952F94-9599-4EB6-B89C-B8334BD71858}"/>
          </ac:picMkLst>
        </pc:picChg>
        <pc:cxnChg chg="add mod">
          <ac:chgData name="Ansari, Mohammed Altaf" userId="62e7589b-f0bc-442a-a867-60d76ac92669" providerId="ADAL" clId="{68F3BC13-35B0-413E-A16A-A085F524B8E1}" dt="2022-09-29T10:38:30.828" v="4005" actId="164"/>
          <ac:cxnSpMkLst>
            <pc:docMk/>
            <pc:sldMk cId="2645513999" sldId="257"/>
            <ac:cxnSpMk id="10" creationId="{C0D9B475-7970-4CE2-83CB-E58466A59773}"/>
          </ac:cxnSpMkLst>
        </pc:cxnChg>
      </pc:sldChg>
      <pc:sldChg chg="new del">
        <pc:chgData name="Ansari, Mohammed Altaf" userId="62e7589b-f0bc-442a-a867-60d76ac92669" providerId="ADAL" clId="{68F3BC13-35B0-413E-A16A-A085F524B8E1}" dt="2022-09-15T03:53:32.462" v="298" actId="47"/>
        <pc:sldMkLst>
          <pc:docMk/>
          <pc:sldMk cId="1325769616" sldId="258"/>
        </pc:sldMkLst>
      </pc:sldChg>
      <pc:sldChg chg="addSp delSp modSp add mod">
        <pc:chgData name="Ansari, Mohammed Altaf" userId="62e7589b-f0bc-442a-a867-60d76ac92669" providerId="ADAL" clId="{68F3BC13-35B0-413E-A16A-A085F524B8E1}" dt="2022-09-15T04:07:39.352" v="643" actId="20577"/>
        <pc:sldMkLst>
          <pc:docMk/>
          <pc:sldMk cId="398541315" sldId="259"/>
        </pc:sldMkLst>
        <pc:spChg chg="mod">
          <ac:chgData name="Ansari, Mohammed Altaf" userId="62e7589b-f0bc-442a-a867-60d76ac92669" providerId="ADAL" clId="{68F3BC13-35B0-413E-A16A-A085F524B8E1}" dt="2022-09-15T03:53:40.751" v="313" actId="20577"/>
          <ac:spMkLst>
            <pc:docMk/>
            <pc:sldMk cId="398541315" sldId="259"/>
            <ac:spMk id="2" creationId="{53749F33-E6AD-4971-9A07-4FE116BACC7C}"/>
          </ac:spMkLst>
        </pc:spChg>
        <pc:spChg chg="add mod">
          <ac:chgData name="Ansari, Mohammed Altaf" userId="62e7589b-f0bc-442a-a867-60d76ac92669" providerId="ADAL" clId="{68F3BC13-35B0-413E-A16A-A085F524B8E1}" dt="2022-09-15T04:07:39.352" v="643" actId="20577"/>
          <ac:spMkLst>
            <pc:docMk/>
            <pc:sldMk cId="398541315" sldId="259"/>
            <ac:spMk id="3" creationId="{B2BC128B-6D58-4DAA-845E-EFD35E82DD28}"/>
          </ac:spMkLst>
        </pc:spChg>
        <pc:spChg chg="del">
          <ac:chgData name="Ansari, Mohammed Altaf" userId="62e7589b-f0bc-442a-a867-60d76ac92669" providerId="ADAL" clId="{68F3BC13-35B0-413E-A16A-A085F524B8E1}" dt="2022-09-15T03:53:48.153" v="315" actId="478"/>
          <ac:spMkLst>
            <pc:docMk/>
            <pc:sldMk cId="398541315" sldId="259"/>
            <ac:spMk id="7" creationId="{5312F559-FD43-43AD-B0FE-9EF429FBF517}"/>
          </ac:spMkLst>
        </pc:spChg>
        <pc:picChg chg="add mod">
          <ac:chgData name="Ansari, Mohammed Altaf" userId="62e7589b-f0bc-442a-a867-60d76ac92669" providerId="ADAL" clId="{68F3BC13-35B0-413E-A16A-A085F524B8E1}" dt="2022-09-15T04:05:41.977" v="620" actId="14100"/>
          <ac:picMkLst>
            <pc:docMk/>
            <pc:sldMk cId="398541315" sldId="259"/>
            <ac:picMk id="4" creationId="{01FDA560-766A-4DB0-86D9-07A81CF48830}"/>
          </ac:picMkLst>
        </pc:picChg>
        <pc:picChg chg="add mod">
          <ac:chgData name="Ansari, Mohammed Altaf" userId="62e7589b-f0bc-442a-a867-60d76ac92669" providerId="ADAL" clId="{68F3BC13-35B0-413E-A16A-A085F524B8E1}" dt="2022-09-15T04:06:47.427" v="624" actId="14100"/>
          <ac:picMkLst>
            <pc:docMk/>
            <pc:sldMk cId="398541315" sldId="259"/>
            <ac:picMk id="5" creationId="{DB58B1D1-EF9F-4F93-AE1D-3C8E7ACDBEEF}"/>
          </ac:picMkLst>
        </pc:picChg>
        <pc:picChg chg="del">
          <ac:chgData name="Ansari, Mohammed Altaf" userId="62e7589b-f0bc-442a-a867-60d76ac92669" providerId="ADAL" clId="{68F3BC13-35B0-413E-A16A-A085F524B8E1}" dt="2022-09-15T03:53:45.769" v="314" actId="478"/>
          <ac:picMkLst>
            <pc:docMk/>
            <pc:sldMk cId="398541315" sldId="259"/>
            <ac:picMk id="6" creationId="{F2952F94-9599-4EB6-B89C-B8334BD71858}"/>
          </ac:picMkLst>
        </pc:picChg>
        <pc:cxnChg chg="del mod">
          <ac:chgData name="Ansari, Mohammed Altaf" userId="62e7589b-f0bc-442a-a867-60d76ac92669" providerId="ADAL" clId="{68F3BC13-35B0-413E-A16A-A085F524B8E1}" dt="2022-09-15T03:53:51.343" v="316" actId="478"/>
          <ac:cxnSpMkLst>
            <pc:docMk/>
            <pc:sldMk cId="398541315" sldId="259"/>
            <ac:cxnSpMk id="10" creationId="{C0D9B475-7970-4CE2-83CB-E58466A59773}"/>
          </ac:cxnSpMkLst>
        </pc:cxnChg>
      </pc:sldChg>
      <pc:sldChg chg="addSp delSp modSp add mod">
        <pc:chgData name="Ansari, Mohammed Altaf" userId="62e7589b-f0bc-442a-a867-60d76ac92669" providerId="ADAL" clId="{68F3BC13-35B0-413E-A16A-A085F524B8E1}" dt="2022-09-15T06:04:13.113" v="2797" actId="14100"/>
        <pc:sldMkLst>
          <pc:docMk/>
          <pc:sldMk cId="914857933" sldId="260"/>
        </pc:sldMkLst>
        <pc:spChg chg="mod">
          <ac:chgData name="Ansari, Mohammed Altaf" userId="62e7589b-f0bc-442a-a867-60d76ac92669" providerId="ADAL" clId="{68F3BC13-35B0-413E-A16A-A085F524B8E1}" dt="2022-09-15T06:04:13.113" v="2797" actId="14100"/>
          <ac:spMkLst>
            <pc:docMk/>
            <pc:sldMk cId="914857933" sldId="260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4:07:10.399" v="628" actId="478"/>
          <ac:spMkLst>
            <pc:docMk/>
            <pc:sldMk cId="914857933" sldId="260"/>
            <ac:spMk id="3" creationId="{B2BC128B-6D58-4DAA-845E-EFD35E82DD28}"/>
          </ac:spMkLst>
        </pc:spChg>
        <pc:spChg chg="add mod">
          <ac:chgData name="Ansari, Mohammed Altaf" userId="62e7589b-f0bc-442a-a867-60d76ac92669" providerId="ADAL" clId="{68F3BC13-35B0-413E-A16A-A085F524B8E1}" dt="2022-09-15T04:18:43.077" v="815" actId="5793"/>
          <ac:spMkLst>
            <pc:docMk/>
            <pc:sldMk cId="914857933" sldId="260"/>
            <ac:spMk id="6" creationId="{4C1B0AE0-FC97-4CDB-9A29-73B97B70E94F}"/>
          </ac:spMkLst>
        </pc:spChg>
        <pc:picChg chg="del">
          <ac:chgData name="Ansari, Mohammed Altaf" userId="62e7589b-f0bc-442a-a867-60d76ac92669" providerId="ADAL" clId="{68F3BC13-35B0-413E-A16A-A085F524B8E1}" dt="2022-09-15T04:07:07.331" v="627" actId="478"/>
          <ac:picMkLst>
            <pc:docMk/>
            <pc:sldMk cId="914857933" sldId="260"/>
            <ac:picMk id="4" creationId="{01FDA560-766A-4DB0-86D9-07A81CF48830}"/>
          </ac:picMkLst>
        </pc:picChg>
        <pc:picChg chg="del">
          <ac:chgData name="Ansari, Mohammed Altaf" userId="62e7589b-f0bc-442a-a867-60d76ac92669" providerId="ADAL" clId="{68F3BC13-35B0-413E-A16A-A085F524B8E1}" dt="2022-09-15T04:07:05.127" v="626" actId="478"/>
          <ac:picMkLst>
            <pc:docMk/>
            <pc:sldMk cId="914857933" sldId="260"/>
            <ac:picMk id="5" creationId="{DB58B1D1-EF9F-4F93-AE1D-3C8E7ACDBEEF}"/>
          </ac:picMkLst>
        </pc:picChg>
      </pc:sldChg>
      <pc:sldChg chg="addSp modSp add mod">
        <pc:chgData name="Ansari, Mohammed Altaf" userId="62e7589b-f0bc-442a-a867-60d76ac92669" providerId="ADAL" clId="{68F3BC13-35B0-413E-A16A-A085F524B8E1}" dt="2022-09-15T04:39:39.260" v="1018" actId="1076"/>
        <pc:sldMkLst>
          <pc:docMk/>
          <pc:sldMk cId="1226395235" sldId="261"/>
        </pc:sldMkLst>
        <pc:spChg chg="mod">
          <ac:chgData name="Ansari, Mohammed Altaf" userId="62e7589b-f0bc-442a-a867-60d76ac92669" providerId="ADAL" clId="{68F3BC13-35B0-413E-A16A-A085F524B8E1}" dt="2022-09-15T04:19:59.066" v="834" actId="20577"/>
          <ac:spMkLst>
            <pc:docMk/>
            <pc:sldMk cId="1226395235" sldId="261"/>
            <ac:spMk id="2" creationId="{53749F33-E6AD-4971-9A07-4FE116BACC7C}"/>
          </ac:spMkLst>
        </pc:spChg>
        <pc:spChg chg="add mod">
          <ac:chgData name="Ansari, Mohammed Altaf" userId="62e7589b-f0bc-442a-a867-60d76ac92669" providerId="ADAL" clId="{68F3BC13-35B0-413E-A16A-A085F524B8E1}" dt="2022-09-15T04:38:17.591" v="1016" actId="20577"/>
          <ac:spMkLst>
            <pc:docMk/>
            <pc:sldMk cId="1226395235" sldId="261"/>
            <ac:spMk id="3" creationId="{0C22A8A0-F0D7-4691-A8FD-38852D4E8721}"/>
          </ac:spMkLst>
        </pc:spChg>
        <pc:spChg chg="mod">
          <ac:chgData name="Ansari, Mohammed Altaf" userId="62e7589b-f0bc-442a-a867-60d76ac92669" providerId="ADAL" clId="{68F3BC13-35B0-413E-A16A-A085F524B8E1}" dt="2022-09-15T04:19:02.616" v="817" actId="20577"/>
          <ac:spMkLst>
            <pc:docMk/>
            <pc:sldMk cId="1226395235" sldId="261"/>
            <ac:spMk id="6" creationId="{4C1B0AE0-FC97-4CDB-9A29-73B97B70E94F}"/>
          </ac:spMkLst>
        </pc:spChg>
        <pc:picChg chg="add mod">
          <ac:chgData name="Ansari, Mohammed Altaf" userId="62e7589b-f0bc-442a-a867-60d76ac92669" providerId="ADAL" clId="{68F3BC13-35B0-413E-A16A-A085F524B8E1}" dt="2022-09-15T04:39:39.260" v="1018" actId="1076"/>
          <ac:picMkLst>
            <pc:docMk/>
            <pc:sldMk cId="1226395235" sldId="261"/>
            <ac:picMk id="5" creationId="{73AEF39E-D46E-4A83-8659-3040A0A2B4A5}"/>
          </ac:picMkLst>
        </pc:picChg>
      </pc:sldChg>
      <pc:sldChg chg="addSp delSp modSp add mod">
        <pc:chgData name="Ansari, Mohammed Altaf" userId="62e7589b-f0bc-442a-a867-60d76ac92669" providerId="ADAL" clId="{68F3BC13-35B0-413E-A16A-A085F524B8E1}" dt="2022-09-15T04:43:51.795" v="1068" actId="1076"/>
        <pc:sldMkLst>
          <pc:docMk/>
          <pc:sldMk cId="1124775777" sldId="262"/>
        </pc:sldMkLst>
        <pc:spChg chg="del mod">
          <ac:chgData name="Ansari, Mohammed Altaf" userId="62e7589b-f0bc-442a-a867-60d76ac92669" providerId="ADAL" clId="{68F3BC13-35B0-413E-A16A-A085F524B8E1}" dt="2022-09-15T04:41:54.127" v="1021" actId="478"/>
          <ac:spMkLst>
            <pc:docMk/>
            <pc:sldMk cId="1124775777" sldId="262"/>
            <ac:spMk id="3" creationId="{0C22A8A0-F0D7-4691-A8FD-38852D4E8721}"/>
          </ac:spMkLst>
        </pc:spChg>
        <pc:spChg chg="add mod">
          <ac:chgData name="Ansari, Mohammed Altaf" userId="62e7589b-f0bc-442a-a867-60d76ac92669" providerId="ADAL" clId="{68F3BC13-35B0-413E-A16A-A085F524B8E1}" dt="2022-09-15T04:42:12.260" v="1060" actId="20577"/>
          <ac:spMkLst>
            <pc:docMk/>
            <pc:sldMk cId="1124775777" sldId="262"/>
            <ac:spMk id="4" creationId="{5C070481-6920-42A0-8F52-3A0E805842FC}"/>
          </ac:spMkLst>
        </pc:spChg>
        <pc:spChg chg="del">
          <ac:chgData name="Ansari, Mohammed Altaf" userId="62e7589b-f0bc-442a-a867-60d76ac92669" providerId="ADAL" clId="{68F3BC13-35B0-413E-A16A-A085F524B8E1}" dt="2022-09-15T04:43:35.719" v="1063" actId="478"/>
          <ac:spMkLst>
            <pc:docMk/>
            <pc:sldMk cId="1124775777" sldId="262"/>
            <ac:spMk id="6" creationId="{4C1B0AE0-FC97-4CDB-9A29-73B97B70E94F}"/>
          </ac:spMkLst>
        </pc:spChg>
        <pc:picChg chg="del">
          <ac:chgData name="Ansari, Mohammed Altaf" userId="62e7589b-f0bc-442a-a867-60d76ac92669" providerId="ADAL" clId="{68F3BC13-35B0-413E-A16A-A085F524B8E1}" dt="2022-09-15T04:41:55.745" v="1022" actId="478"/>
          <ac:picMkLst>
            <pc:docMk/>
            <pc:sldMk cId="1124775777" sldId="262"/>
            <ac:picMk id="5" creationId="{73AEF39E-D46E-4A83-8659-3040A0A2B4A5}"/>
          </ac:picMkLst>
        </pc:picChg>
        <pc:picChg chg="add mod">
          <ac:chgData name="Ansari, Mohammed Altaf" userId="62e7589b-f0bc-442a-a867-60d76ac92669" providerId="ADAL" clId="{68F3BC13-35B0-413E-A16A-A085F524B8E1}" dt="2022-09-15T04:43:51.795" v="1068" actId="1076"/>
          <ac:picMkLst>
            <pc:docMk/>
            <pc:sldMk cId="1124775777" sldId="262"/>
            <ac:picMk id="8" creationId="{4AE7B3C1-76D3-4A2B-A93E-68411516D293}"/>
          </ac:picMkLst>
        </pc:picChg>
        <pc:picChg chg="add mod">
          <ac:chgData name="Ansari, Mohammed Altaf" userId="62e7589b-f0bc-442a-a867-60d76ac92669" providerId="ADAL" clId="{68F3BC13-35B0-413E-A16A-A085F524B8E1}" dt="2022-09-15T04:43:46.107" v="1067" actId="14100"/>
          <ac:picMkLst>
            <pc:docMk/>
            <pc:sldMk cId="1124775777" sldId="262"/>
            <ac:picMk id="12" creationId="{531AB2B6-5959-4A4B-ABD1-D3E7FDF8398E}"/>
          </ac:picMkLst>
        </pc:picChg>
      </pc:sldChg>
      <pc:sldChg chg="addSp delSp modSp add mod">
        <pc:chgData name="Ansari, Mohammed Altaf" userId="62e7589b-f0bc-442a-a867-60d76ac92669" providerId="ADAL" clId="{68F3BC13-35B0-413E-A16A-A085F524B8E1}" dt="2022-09-15T04:52:29.821" v="1191" actId="1076"/>
        <pc:sldMkLst>
          <pc:docMk/>
          <pc:sldMk cId="1899151159" sldId="263"/>
        </pc:sldMkLst>
        <pc:spChg chg="mod">
          <ac:chgData name="Ansari, Mohammed Altaf" userId="62e7589b-f0bc-442a-a867-60d76ac92669" providerId="ADAL" clId="{68F3BC13-35B0-413E-A16A-A085F524B8E1}" dt="2022-09-15T04:46:49.703" v="1095" actId="20577"/>
          <ac:spMkLst>
            <pc:docMk/>
            <pc:sldMk cId="1899151159" sldId="263"/>
            <ac:spMk id="2" creationId="{53749F33-E6AD-4971-9A07-4FE116BACC7C}"/>
          </ac:spMkLst>
        </pc:spChg>
        <pc:spChg chg="del mod">
          <ac:chgData name="Ansari, Mohammed Altaf" userId="62e7589b-f0bc-442a-a867-60d76ac92669" providerId="ADAL" clId="{68F3BC13-35B0-413E-A16A-A085F524B8E1}" dt="2022-09-15T04:51:07.804" v="1186" actId="478"/>
          <ac:spMkLst>
            <pc:docMk/>
            <pc:sldMk cId="1899151159" sldId="263"/>
            <ac:spMk id="4" creationId="{5C070481-6920-42A0-8F52-3A0E805842FC}"/>
          </ac:spMkLst>
        </pc:spChg>
        <pc:picChg chg="add mod">
          <ac:chgData name="Ansari, Mohammed Altaf" userId="62e7589b-f0bc-442a-a867-60d76ac92669" providerId="ADAL" clId="{68F3BC13-35B0-413E-A16A-A085F524B8E1}" dt="2022-09-15T04:51:17.430" v="1189" actId="14100"/>
          <ac:picMkLst>
            <pc:docMk/>
            <pc:sldMk cId="1899151159" sldId="263"/>
            <ac:picMk id="3" creationId="{DA5C3DBB-C747-4A4E-8EBE-AEEB14479291}"/>
          </ac:picMkLst>
        </pc:picChg>
        <pc:picChg chg="del">
          <ac:chgData name="Ansari, Mohammed Altaf" userId="62e7589b-f0bc-442a-a867-60d76ac92669" providerId="ADAL" clId="{68F3BC13-35B0-413E-A16A-A085F524B8E1}" dt="2022-09-15T04:46:57.822" v="1096" actId="478"/>
          <ac:picMkLst>
            <pc:docMk/>
            <pc:sldMk cId="1899151159" sldId="263"/>
            <ac:picMk id="8" creationId="{4AE7B3C1-76D3-4A2B-A93E-68411516D293}"/>
          </ac:picMkLst>
        </pc:picChg>
        <pc:picChg chg="add mod">
          <ac:chgData name="Ansari, Mohammed Altaf" userId="62e7589b-f0bc-442a-a867-60d76ac92669" providerId="ADAL" clId="{68F3BC13-35B0-413E-A16A-A085F524B8E1}" dt="2022-09-15T04:52:29.821" v="1191" actId="1076"/>
          <ac:picMkLst>
            <pc:docMk/>
            <pc:sldMk cId="1899151159" sldId="263"/>
            <ac:picMk id="10" creationId="{6DBD8B18-0F5E-4C2D-B095-E0C34A6B588B}"/>
          </ac:picMkLst>
        </pc:picChg>
        <pc:picChg chg="del">
          <ac:chgData name="Ansari, Mohammed Altaf" userId="62e7589b-f0bc-442a-a867-60d76ac92669" providerId="ADAL" clId="{68F3BC13-35B0-413E-A16A-A085F524B8E1}" dt="2022-09-15T04:46:59.541" v="1097" actId="478"/>
          <ac:picMkLst>
            <pc:docMk/>
            <pc:sldMk cId="1899151159" sldId="263"/>
            <ac:picMk id="12" creationId="{531AB2B6-5959-4A4B-ABD1-D3E7FDF8398E}"/>
          </ac:picMkLst>
        </pc:picChg>
      </pc:sldChg>
      <pc:sldChg chg="addSp modSp mod delDesignElem">
        <pc:chgData name="Ansari, Mohammed Altaf" userId="62e7589b-f0bc-442a-a867-60d76ac92669" providerId="ADAL" clId="{68F3BC13-35B0-413E-A16A-A085F524B8E1}" dt="2022-09-15T04:56:19.726" v="1247" actId="692"/>
        <pc:sldMkLst>
          <pc:docMk/>
          <pc:sldMk cId="842870623" sldId="264"/>
        </pc:sldMkLst>
        <pc:spChg chg="add mod">
          <ac:chgData name="Ansari, Mohammed Altaf" userId="62e7589b-f0bc-442a-a867-60d76ac92669" providerId="ADAL" clId="{68F3BC13-35B0-413E-A16A-A085F524B8E1}" dt="2022-09-15T04:56:19.726" v="1247" actId="692"/>
          <ac:spMkLst>
            <pc:docMk/>
            <pc:sldMk cId="842870623" sldId="264"/>
            <ac:spMk id="3" creationId="{E56B575E-50D8-438A-ABC1-79B5CE0E9783}"/>
          </ac:spMkLst>
        </pc:spChg>
      </pc:sldChg>
      <pc:sldChg chg="addSp delSp modSp add mod ord">
        <pc:chgData name="Ansari, Mohammed Altaf" userId="62e7589b-f0bc-442a-a867-60d76ac92669" providerId="ADAL" clId="{68F3BC13-35B0-413E-A16A-A085F524B8E1}" dt="2022-09-15T05:19:22.484" v="1749" actId="14100"/>
        <pc:sldMkLst>
          <pc:docMk/>
          <pc:sldMk cId="1618035459" sldId="265"/>
        </pc:sldMkLst>
        <pc:spChg chg="mod">
          <ac:chgData name="Ansari, Mohammed Altaf" userId="62e7589b-f0bc-442a-a867-60d76ac92669" providerId="ADAL" clId="{68F3BC13-35B0-413E-A16A-A085F524B8E1}" dt="2022-09-15T04:57:46.181" v="1306" actId="20577"/>
          <ac:spMkLst>
            <pc:docMk/>
            <pc:sldMk cId="1618035459" sldId="265"/>
            <ac:spMk id="2" creationId="{53749F33-E6AD-4971-9A07-4FE116BACC7C}"/>
          </ac:spMkLst>
        </pc:spChg>
        <pc:spChg chg="add mod">
          <ac:chgData name="Ansari, Mohammed Altaf" userId="62e7589b-f0bc-442a-a867-60d76ac92669" providerId="ADAL" clId="{68F3BC13-35B0-413E-A16A-A085F524B8E1}" dt="2022-09-15T05:05:12.394" v="1522" actId="20577"/>
          <ac:spMkLst>
            <pc:docMk/>
            <pc:sldMk cId="1618035459" sldId="265"/>
            <ac:spMk id="4" creationId="{7452E0A1-16E4-4F13-ABA3-FEB5683A13E4}"/>
          </ac:spMkLst>
        </pc:spChg>
        <pc:spChg chg="add mod">
          <ac:chgData name="Ansari, Mohammed Altaf" userId="62e7589b-f0bc-442a-a867-60d76ac92669" providerId="ADAL" clId="{68F3BC13-35B0-413E-A16A-A085F524B8E1}" dt="2022-09-15T05:02:12.798" v="1462" actId="20577"/>
          <ac:spMkLst>
            <pc:docMk/>
            <pc:sldMk cId="1618035459" sldId="265"/>
            <ac:spMk id="6" creationId="{4F9BF2D3-F1F0-494B-9568-4FBE226D7947}"/>
          </ac:spMkLst>
        </pc:spChg>
        <pc:spChg chg="add mod">
          <ac:chgData name="Ansari, Mohammed Altaf" userId="62e7589b-f0bc-442a-a867-60d76ac92669" providerId="ADAL" clId="{68F3BC13-35B0-413E-A16A-A085F524B8E1}" dt="2022-09-15T05:12:09.072" v="1745" actId="20577"/>
          <ac:spMkLst>
            <pc:docMk/>
            <pc:sldMk cId="1618035459" sldId="265"/>
            <ac:spMk id="7" creationId="{52A55B71-4950-432B-851C-98DFF0784863}"/>
          </ac:spMkLst>
        </pc:spChg>
        <pc:picChg chg="del">
          <ac:chgData name="Ansari, Mohammed Altaf" userId="62e7589b-f0bc-442a-a867-60d76ac92669" providerId="ADAL" clId="{68F3BC13-35B0-413E-A16A-A085F524B8E1}" dt="2022-09-15T04:57:49.186" v="1307" actId="478"/>
          <ac:picMkLst>
            <pc:docMk/>
            <pc:sldMk cId="1618035459" sldId="265"/>
            <ac:picMk id="3" creationId="{DA5C3DBB-C747-4A4E-8EBE-AEEB14479291}"/>
          </ac:picMkLst>
        </pc:picChg>
        <pc:picChg chg="add mod modCrop">
          <ac:chgData name="Ansari, Mohammed Altaf" userId="62e7589b-f0bc-442a-a867-60d76ac92669" providerId="ADAL" clId="{68F3BC13-35B0-413E-A16A-A085F524B8E1}" dt="2022-09-15T05:00:52.186" v="1437" actId="1076"/>
          <ac:picMkLst>
            <pc:docMk/>
            <pc:sldMk cId="1618035459" sldId="265"/>
            <ac:picMk id="5" creationId="{E4D84292-6948-4870-876F-FCFBF6304D0F}"/>
          </ac:picMkLst>
        </pc:picChg>
        <pc:picChg chg="del">
          <ac:chgData name="Ansari, Mohammed Altaf" userId="62e7589b-f0bc-442a-a867-60d76ac92669" providerId="ADAL" clId="{68F3BC13-35B0-413E-A16A-A085F524B8E1}" dt="2022-09-15T04:57:51.305" v="1308" actId="478"/>
          <ac:picMkLst>
            <pc:docMk/>
            <pc:sldMk cId="1618035459" sldId="265"/>
            <ac:picMk id="10" creationId="{6DBD8B18-0F5E-4C2D-B095-E0C34A6B588B}"/>
          </ac:picMkLst>
        </pc:picChg>
        <pc:picChg chg="add mod">
          <ac:chgData name="Ansari, Mohammed Altaf" userId="62e7589b-f0bc-442a-a867-60d76ac92669" providerId="ADAL" clId="{68F3BC13-35B0-413E-A16A-A085F524B8E1}" dt="2022-09-15T05:19:22.484" v="1749" actId="14100"/>
          <ac:picMkLst>
            <pc:docMk/>
            <pc:sldMk cId="1618035459" sldId="265"/>
            <ac:picMk id="12" creationId="{89D1121F-2D6C-4B75-8482-18060F7024AD}"/>
          </ac:picMkLst>
        </pc:picChg>
      </pc:sldChg>
      <pc:sldChg chg="addSp delSp modSp add del mod">
        <pc:chgData name="Ansari, Mohammed Altaf" userId="62e7589b-f0bc-442a-a867-60d76ac92669" providerId="ADAL" clId="{68F3BC13-35B0-413E-A16A-A085F524B8E1}" dt="2022-09-15T04:57:25.541" v="1285" actId="2696"/>
        <pc:sldMkLst>
          <pc:docMk/>
          <pc:sldMk cId="4076022237" sldId="265"/>
        </pc:sldMkLst>
        <pc:spChg chg="del mod">
          <ac:chgData name="Ansari, Mohammed Altaf" userId="62e7589b-f0bc-442a-a867-60d76ac92669" providerId="ADAL" clId="{68F3BC13-35B0-413E-A16A-A085F524B8E1}" dt="2022-09-15T04:57:21.188" v="1284" actId="478"/>
          <ac:spMkLst>
            <pc:docMk/>
            <pc:sldMk cId="4076022237" sldId="265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4:56:50.985" v="1250" actId="478"/>
          <ac:spMkLst>
            <pc:docMk/>
            <pc:sldMk cId="4076022237" sldId="265"/>
            <ac:spMk id="3" creationId="{E56B575E-50D8-438A-ABC1-79B5CE0E9783}"/>
          </ac:spMkLst>
        </pc:spChg>
        <pc:spChg chg="add mod">
          <ac:chgData name="Ansari, Mohammed Altaf" userId="62e7589b-f0bc-442a-a867-60d76ac92669" providerId="ADAL" clId="{68F3BC13-35B0-413E-A16A-A085F524B8E1}" dt="2022-09-15T04:57:21.188" v="1284" actId="478"/>
          <ac:spMkLst>
            <pc:docMk/>
            <pc:sldMk cId="4076022237" sldId="265"/>
            <ac:spMk id="5" creationId="{63F3A104-53AD-489B-8323-A10594E98328}"/>
          </ac:spMkLst>
        </pc:spChg>
        <pc:spChg chg="del">
          <ac:chgData name="Ansari, Mohammed Altaf" userId="62e7589b-f0bc-442a-a867-60d76ac92669" providerId="ADAL" clId="{68F3BC13-35B0-413E-A16A-A085F524B8E1}" dt="2022-09-15T04:56:52.911" v="1251" actId="478"/>
          <ac:spMkLst>
            <pc:docMk/>
            <pc:sldMk cId="4076022237" sldId="265"/>
            <ac:spMk id="7" creationId="{5312F559-FD43-43AD-B0FE-9EF429FBF517}"/>
          </ac:spMkLst>
        </pc:spChg>
        <pc:picChg chg="del">
          <ac:chgData name="Ansari, Mohammed Altaf" userId="62e7589b-f0bc-442a-a867-60d76ac92669" providerId="ADAL" clId="{68F3BC13-35B0-413E-A16A-A085F524B8E1}" dt="2022-09-15T04:56:48.839" v="1249" actId="478"/>
          <ac:picMkLst>
            <pc:docMk/>
            <pc:sldMk cId="4076022237" sldId="265"/>
            <ac:picMk id="6" creationId="{F2952F94-9599-4EB6-B89C-B8334BD71858}"/>
          </ac:picMkLst>
        </pc:picChg>
        <pc:cxnChg chg="del mod">
          <ac:chgData name="Ansari, Mohammed Altaf" userId="62e7589b-f0bc-442a-a867-60d76ac92669" providerId="ADAL" clId="{68F3BC13-35B0-413E-A16A-A085F524B8E1}" dt="2022-09-15T04:56:55.286" v="1252" actId="478"/>
          <ac:cxnSpMkLst>
            <pc:docMk/>
            <pc:sldMk cId="4076022237" sldId="265"/>
            <ac:cxnSpMk id="10" creationId="{C0D9B475-7970-4CE2-83CB-E58466A59773}"/>
          </ac:cxnSpMkLst>
        </pc:cxnChg>
      </pc:sldChg>
      <pc:sldChg chg="addSp delSp modSp add mod">
        <pc:chgData name="Ansari, Mohammed Altaf" userId="62e7589b-f0bc-442a-a867-60d76ac92669" providerId="ADAL" clId="{68F3BC13-35B0-413E-A16A-A085F524B8E1}" dt="2022-09-15T05:35:31.995" v="2335" actId="20577"/>
        <pc:sldMkLst>
          <pc:docMk/>
          <pc:sldMk cId="436553011" sldId="266"/>
        </pc:sldMkLst>
        <pc:spChg chg="add mod">
          <ac:chgData name="Ansari, Mohammed Altaf" userId="62e7589b-f0bc-442a-a867-60d76ac92669" providerId="ADAL" clId="{68F3BC13-35B0-413E-A16A-A085F524B8E1}" dt="2022-09-15T05:29:23.177" v="1851" actId="1076"/>
          <ac:spMkLst>
            <pc:docMk/>
            <pc:sldMk cId="436553011" sldId="266"/>
            <ac:spMk id="3" creationId="{4DC4FEDA-67E3-4A96-887A-E790ECEC4DAA}"/>
          </ac:spMkLst>
        </pc:spChg>
        <pc:spChg chg="del">
          <ac:chgData name="Ansari, Mohammed Altaf" userId="62e7589b-f0bc-442a-a867-60d76ac92669" providerId="ADAL" clId="{68F3BC13-35B0-413E-A16A-A085F524B8E1}" dt="2022-09-15T05:27:30.964" v="1753" actId="478"/>
          <ac:spMkLst>
            <pc:docMk/>
            <pc:sldMk cId="436553011" sldId="266"/>
            <ac:spMk id="4" creationId="{7452E0A1-16E4-4F13-ABA3-FEB5683A13E4}"/>
          </ac:spMkLst>
        </pc:spChg>
        <pc:spChg chg="del">
          <ac:chgData name="Ansari, Mohammed Altaf" userId="62e7589b-f0bc-442a-a867-60d76ac92669" providerId="ADAL" clId="{68F3BC13-35B0-413E-A16A-A085F524B8E1}" dt="2022-09-15T05:27:30.964" v="1753" actId="478"/>
          <ac:spMkLst>
            <pc:docMk/>
            <pc:sldMk cId="436553011" sldId="266"/>
            <ac:spMk id="6" creationId="{4F9BF2D3-F1F0-494B-9568-4FBE226D7947}"/>
          </ac:spMkLst>
        </pc:spChg>
        <pc:spChg chg="del">
          <ac:chgData name="Ansari, Mohammed Altaf" userId="62e7589b-f0bc-442a-a867-60d76ac92669" providerId="ADAL" clId="{68F3BC13-35B0-413E-A16A-A085F524B8E1}" dt="2022-09-15T05:27:26.131" v="1752" actId="478"/>
          <ac:spMkLst>
            <pc:docMk/>
            <pc:sldMk cId="436553011" sldId="266"/>
            <ac:spMk id="7" creationId="{52A55B71-4950-432B-851C-98DFF0784863}"/>
          </ac:spMkLst>
        </pc:spChg>
        <pc:spChg chg="add mod">
          <ac:chgData name="Ansari, Mohammed Altaf" userId="62e7589b-f0bc-442a-a867-60d76ac92669" providerId="ADAL" clId="{68F3BC13-35B0-413E-A16A-A085F524B8E1}" dt="2022-09-15T05:35:31.995" v="2335" actId="20577"/>
          <ac:spMkLst>
            <pc:docMk/>
            <pc:sldMk cId="436553011" sldId="266"/>
            <ac:spMk id="13" creationId="{A1083BB6-6391-488D-A8B0-C58DD08E1568}"/>
          </ac:spMkLst>
        </pc:spChg>
        <pc:picChg chg="del">
          <ac:chgData name="Ansari, Mohammed Altaf" userId="62e7589b-f0bc-442a-a867-60d76ac92669" providerId="ADAL" clId="{68F3BC13-35B0-413E-A16A-A085F524B8E1}" dt="2022-09-15T05:27:30.964" v="1753" actId="478"/>
          <ac:picMkLst>
            <pc:docMk/>
            <pc:sldMk cId="436553011" sldId="266"/>
            <ac:picMk id="5" creationId="{E4D84292-6948-4870-876F-FCFBF6304D0F}"/>
          </ac:picMkLst>
        </pc:picChg>
        <pc:picChg chg="add mod">
          <ac:chgData name="Ansari, Mohammed Altaf" userId="62e7589b-f0bc-442a-a867-60d76ac92669" providerId="ADAL" clId="{68F3BC13-35B0-413E-A16A-A085F524B8E1}" dt="2022-09-15T05:29:26.473" v="1852" actId="1076"/>
          <ac:picMkLst>
            <pc:docMk/>
            <pc:sldMk cId="436553011" sldId="266"/>
            <ac:picMk id="10" creationId="{B5289147-6983-4155-9A56-E9C3396F5588}"/>
          </ac:picMkLst>
        </pc:picChg>
        <pc:picChg chg="del">
          <ac:chgData name="Ansari, Mohammed Altaf" userId="62e7589b-f0bc-442a-a867-60d76ac92669" providerId="ADAL" clId="{68F3BC13-35B0-413E-A16A-A085F524B8E1}" dt="2022-09-15T05:27:22.624" v="1751" actId="478"/>
          <ac:picMkLst>
            <pc:docMk/>
            <pc:sldMk cId="436553011" sldId="266"/>
            <ac:picMk id="12" creationId="{89D1121F-2D6C-4B75-8482-18060F7024AD}"/>
          </ac:picMkLst>
        </pc:picChg>
      </pc:sldChg>
      <pc:sldChg chg="addSp delSp modSp add mod">
        <pc:chgData name="Ansari, Mohammed Altaf" userId="62e7589b-f0bc-442a-a867-60d76ac92669" providerId="ADAL" clId="{68F3BC13-35B0-413E-A16A-A085F524B8E1}" dt="2022-09-15T06:01:01.701" v="2796" actId="14100"/>
        <pc:sldMkLst>
          <pc:docMk/>
          <pc:sldMk cId="923019316" sldId="267"/>
        </pc:sldMkLst>
        <pc:spChg chg="mod">
          <ac:chgData name="Ansari, Mohammed Altaf" userId="62e7589b-f0bc-442a-a867-60d76ac92669" providerId="ADAL" clId="{68F3BC13-35B0-413E-A16A-A085F524B8E1}" dt="2022-09-15T05:51:27.938" v="2358" actId="20577"/>
          <ac:spMkLst>
            <pc:docMk/>
            <pc:sldMk cId="923019316" sldId="267"/>
            <ac:spMk id="2" creationId="{53749F33-E6AD-4971-9A07-4FE116BACC7C}"/>
          </ac:spMkLst>
        </pc:spChg>
        <pc:spChg chg="mod">
          <ac:chgData name="Ansari, Mohammed Altaf" userId="62e7589b-f0bc-442a-a867-60d76ac92669" providerId="ADAL" clId="{68F3BC13-35B0-413E-A16A-A085F524B8E1}" dt="2022-09-15T05:54:03.766" v="2620" actId="20577"/>
          <ac:spMkLst>
            <pc:docMk/>
            <pc:sldMk cId="923019316" sldId="267"/>
            <ac:spMk id="3" creationId="{4DC4FEDA-67E3-4A96-887A-E790ECEC4DAA}"/>
          </ac:spMkLst>
        </pc:spChg>
        <pc:spChg chg="add mod">
          <ac:chgData name="Ansari, Mohammed Altaf" userId="62e7589b-f0bc-442a-a867-60d76ac92669" providerId="ADAL" clId="{68F3BC13-35B0-413E-A16A-A085F524B8E1}" dt="2022-09-15T06:00:56.389" v="2794" actId="1076"/>
          <ac:spMkLst>
            <pc:docMk/>
            <pc:sldMk cId="923019316" sldId="267"/>
            <ac:spMk id="8" creationId="{13C6E5B9-7DA1-4DBB-ABA5-B90038184C77}"/>
          </ac:spMkLst>
        </pc:spChg>
        <pc:spChg chg="add mod">
          <ac:chgData name="Ansari, Mohammed Altaf" userId="62e7589b-f0bc-442a-a867-60d76ac92669" providerId="ADAL" clId="{68F3BC13-35B0-413E-A16A-A085F524B8E1}" dt="2022-09-15T06:00:44.210" v="2792" actId="1076"/>
          <ac:spMkLst>
            <pc:docMk/>
            <pc:sldMk cId="923019316" sldId="267"/>
            <ac:spMk id="12" creationId="{6CF86A2F-377F-48CB-9AFB-E2BBAFE7C01A}"/>
          </ac:spMkLst>
        </pc:spChg>
        <pc:spChg chg="del">
          <ac:chgData name="Ansari, Mohammed Altaf" userId="62e7589b-f0bc-442a-a867-60d76ac92669" providerId="ADAL" clId="{68F3BC13-35B0-413E-A16A-A085F524B8E1}" dt="2022-09-15T05:51:33.299" v="2360" actId="478"/>
          <ac:spMkLst>
            <pc:docMk/>
            <pc:sldMk cId="923019316" sldId="267"/>
            <ac:spMk id="13" creationId="{A1083BB6-6391-488D-A8B0-C58DD08E1568}"/>
          </ac:spMkLst>
        </pc:spChg>
        <pc:graphicFrameChg chg="add del">
          <ac:chgData name="Ansari, Mohammed Altaf" userId="62e7589b-f0bc-442a-a867-60d76ac92669" providerId="ADAL" clId="{68F3BC13-35B0-413E-A16A-A085F524B8E1}" dt="2022-09-15T05:59:40.324" v="2782" actId="478"/>
          <ac:graphicFrameMkLst>
            <pc:docMk/>
            <pc:sldMk cId="923019316" sldId="267"/>
            <ac:graphicFrameMk id="14" creationId="{B1B7AC53-E201-4D47-BDDA-C1617E5C11E9}"/>
          </ac:graphicFrameMkLst>
        </pc:graphicFrameChg>
        <pc:graphicFrameChg chg="add del mod modGraphic">
          <ac:chgData name="Ansari, Mohammed Altaf" userId="62e7589b-f0bc-442a-a867-60d76ac92669" providerId="ADAL" clId="{68F3BC13-35B0-413E-A16A-A085F524B8E1}" dt="2022-09-15T06:00:18.429" v="2788" actId="478"/>
          <ac:graphicFrameMkLst>
            <pc:docMk/>
            <pc:sldMk cId="923019316" sldId="267"/>
            <ac:graphicFrameMk id="15" creationId="{6931BA72-19B3-44EF-A001-DD59427F6108}"/>
          </ac:graphicFrameMkLst>
        </pc:graphicFrameChg>
        <pc:picChg chg="add mod">
          <ac:chgData name="Ansari, Mohammed Altaf" userId="62e7589b-f0bc-442a-a867-60d76ac92669" providerId="ADAL" clId="{68F3BC13-35B0-413E-A16A-A085F524B8E1}" dt="2022-09-15T05:55:01.921" v="2625" actId="1076"/>
          <ac:picMkLst>
            <pc:docMk/>
            <pc:sldMk cId="923019316" sldId="267"/>
            <ac:picMk id="5" creationId="{E1196C5A-D0AD-4098-8CC5-DA3BA2B1C4BD}"/>
          </ac:picMkLst>
        </pc:picChg>
        <pc:picChg chg="add mod">
          <ac:chgData name="Ansari, Mohammed Altaf" userId="62e7589b-f0bc-442a-a867-60d76ac92669" providerId="ADAL" clId="{68F3BC13-35B0-413E-A16A-A085F524B8E1}" dt="2022-09-15T06:00:49.759" v="2793" actId="1076"/>
          <ac:picMkLst>
            <pc:docMk/>
            <pc:sldMk cId="923019316" sldId="267"/>
            <ac:picMk id="7" creationId="{91D0069D-5816-459E-80A4-82BFF935E69E}"/>
          </ac:picMkLst>
        </pc:picChg>
        <pc:picChg chg="del">
          <ac:chgData name="Ansari, Mohammed Altaf" userId="62e7589b-f0bc-442a-a867-60d76ac92669" providerId="ADAL" clId="{68F3BC13-35B0-413E-A16A-A085F524B8E1}" dt="2022-09-15T05:51:30.729" v="2359" actId="478"/>
          <ac:picMkLst>
            <pc:docMk/>
            <pc:sldMk cId="923019316" sldId="267"/>
            <ac:picMk id="10" creationId="{B5289147-6983-4155-9A56-E9C3396F5588}"/>
          </ac:picMkLst>
        </pc:picChg>
        <pc:picChg chg="add mod">
          <ac:chgData name="Ansari, Mohammed Altaf" userId="62e7589b-f0bc-442a-a867-60d76ac92669" providerId="ADAL" clId="{68F3BC13-35B0-413E-A16A-A085F524B8E1}" dt="2022-09-15T06:01:01.701" v="2796" actId="14100"/>
          <ac:picMkLst>
            <pc:docMk/>
            <pc:sldMk cId="923019316" sldId="267"/>
            <ac:picMk id="16" creationId="{0D9A326E-82A6-48B3-8EDF-033E1929C209}"/>
          </ac:picMkLst>
        </pc:picChg>
      </pc:sldChg>
      <pc:sldChg chg="addSp delSp modSp add mod setBg setClrOvrMap">
        <pc:chgData name="Ansari, Mohammed Altaf" userId="62e7589b-f0bc-442a-a867-60d76ac92669" providerId="ADAL" clId="{68F3BC13-35B0-413E-A16A-A085F524B8E1}" dt="2022-09-15T06:28:10.690" v="2906" actId="20577"/>
        <pc:sldMkLst>
          <pc:docMk/>
          <pc:sldMk cId="1300411146" sldId="268"/>
        </pc:sldMkLst>
        <pc:spChg chg="mod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6:13:44.716" v="2801" actId="478"/>
          <ac:spMkLst>
            <pc:docMk/>
            <pc:sldMk cId="1300411146" sldId="268"/>
            <ac:spMk id="3" creationId="{4DC4FEDA-67E3-4A96-887A-E790ECEC4DAA}"/>
          </ac:spMkLst>
        </pc:spChg>
        <pc:spChg chg="add mod">
          <ac:chgData name="Ansari, Mohammed Altaf" userId="62e7589b-f0bc-442a-a867-60d76ac92669" providerId="ADAL" clId="{68F3BC13-35B0-413E-A16A-A085F524B8E1}" dt="2022-09-15T06:28:10.690" v="2906" actId="20577"/>
          <ac:spMkLst>
            <pc:docMk/>
            <pc:sldMk cId="1300411146" sldId="268"/>
            <ac:spMk id="4" creationId="{385728C4-78A0-4031-8040-0BBC48D4A73C}"/>
          </ac:spMkLst>
        </pc:spChg>
        <pc:spChg chg="del">
          <ac:chgData name="Ansari, Mohammed Altaf" userId="62e7589b-f0bc-442a-a867-60d76ac92669" providerId="ADAL" clId="{68F3BC13-35B0-413E-A16A-A085F524B8E1}" dt="2022-09-15T06:13:39.249" v="2800" actId="478"/>
          <ac:spMkLst>
            <pc:docMk/>
            <pc:sldMk cId="1300411146" sldId="268"/>
            <ac:spMk id="8" creationId="{13C6E5B9-7DA1-4DBB-ABA5-B90038184C77}"/>
          </ac:spMkLst>
        </pc:spChg>
        <pc:spChg chg="del">
          <ac:chgData name="Ansari, Mohammed Altaf" userId="62e7589b-f0bc-442a-a867-60d76ac92669" providerId="ADAL" clId="{68F3BC13-35B0-413E-A16A-A085F524B8E1}" dt="2022-09-15T06:23:41.518" v="2823" actId="26606"/>
          <ac:spMkLst>
            <pc:docMk/>
            <pc:sldMk cId="1300411146" sldId="268"/>
            <ac:spMk id="9" creationId="{6753252F-4873-4F63-801D-CC719279A7D5}"/>
          </ac:spMkLst>
        </pc:spChg>
        <pc:spChg chg="del">
          <ac:chgData name="Ansari, Mohammed Altaf" userId="62e7589b-f0bc-442a-a867-60d76ac92669" providerId="ADAL" clId="{68F3BC13-35B0-413E-A16A-A085F524B8E1}" dt="2022-09-15T06:23:41.518" v="2823" actId="26606"/>
          <ac:spMkLst>
            <pc:docMk/>
            <pc:sldMk cId="1300411146" sldId="268"/>
            <ac:spMk id="11" creationId="{047C8CCB-F95D-4249-92DD-651249D3535A}"/>
          </ac:spMkLst>
        </pc:spChg>
        <pc:spChg chg="del">
          <ac:chgData name="Ansari, Mohammed Altaf" userId="62e7589b-f0bc-442a-a867-60d76ac92669" providerId="ADAL" clId="{68F3BC13-35B0-413E-A16A-A085F524B8E1}" dt="2022-09-15T06:13:44.716" v="2801" actId="478"/>
          <ac:spMkLst>
            <pc:docMk/>
            <pc:sldMk cId="1300411146" sldId="268"/>
            <ac:spMk id="12" creationId="{6CF86A2F-377F-48CB-9AFB-E2BBAFE7C01A}"/>
          </ac:spMkLst>
        </pc:spChg>
        <pc:spChg chg="add del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0" creationId="{003713C1-2FB2-413B-BF91-3AE41726FB7A}"/>
          </ac:spMkLst>
        </pc:spChg>
        <pc:spChg chg="add del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2" creationId="{90795B4D-5022-4A7F-A01D-8D880B7CDBE6}"/>
          </ac:spMkLst>
        </pc:spChg>
        <pc:spChg chg="add del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4" creationId="{AFD19018-DE7C-4796-ADF2-AD2EB0FC0D9C}"/>
          </ac:spMkLst>
        </pc:spChg>
        <pc:spChg chg="add del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6" creationId="{B1A0A2C2-4F85-44AF-8708-8DCA4B550CB8}"/>
          </ac:spMkLst>
        </pc:spChg>
        <pc:spChg chg="add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31" creationId="{33CD251C-A887-4D2F-925B-FC097198538B}"/>
          </ac:spMkLst>
        </pc:spChg>
        <pc:spChg chg="add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33" creationId="{3B2069EE-A08E-44F0-B3F9-3CF8CC2DCAD5}"/>
          </ac:spMkLst>
        </pc:spChg>
        <pc:grpChg chg="add">
          <ac:chgData name="Ansari, Mohammed Altaf" userId="62e7589b-f0bc-442a-a867-60d76ac92669" providerId="ADAL" clId="{68F3BC13-35B0-413E-A16A-A085F524B8E1}" dt="2022-09-15T06:24:12.879" v="2825" actId="26606"/>
          <ac:grpSpMkLst>
            <pc:docMk/>
            <pc:sldMk cId="1300411146" sldId="268"/>
            <ac:grpSpMk id="35" creationId="{9C6E8597-0CCE-4A8A-9326-AA52691A1C81}"/>
          </ac:grpSpMkLst>
        </pc:grpChg>
        <pc:picChg chg="del">
          <ac:chgData name="Ansari, Mohammed Altaf" userId="62e7589b-f0bc-442a-a867-60d76ac92669" providerId="ADAL" clId="{68F3BC13-35B0-413E-A16A-A085F524B8E1}" dt="2022-09-15T06:13:44.716" v="2801" actId="478"/>
          <ac:picMkLst>
            <pc:docMk/>
            <pc:sldMk cId="1300411146" sldId="268"/>
            <ac:picMk id="5" creationId="{E1196C5A-D0AD-4098-8CC5-DA3BA2B1C4BD}"/>
          </ac:picMkLst>
        </pc:picChg>
        <pc:picChg chg="add del">
          <ac:chgData name="Ansari, Mohammed Altaf" userId="62e7589b-f0bc-442a-a867-60d76ac92669" providerId="ADAL" clId="{68F3BC13-35B0-413E-A16A-A085F524B8E1}" dt="2022-09-15T06:17:01.918" v="2805" actId="478"/>
          <ac:picMkLst>
            <pc:docMk/>
            <pc:sldMk cId="1300411146" sldId="268"/>
            <ac:picMk id="6" creationId="{A52FB033-4F39-48EF-8917-EDCEA794E827}"/>
          </ac:picMkLst>
        </pc:picChg>
        <pc:picChg chg="del">
          <ac:chgData name="Ansari, Mohammed Altaf" userId="62e7589b-f0bc-442a-a867-60d76ac92669" providerId="ADAL" clId="{68F3BC13-35B0-413E-A16A-A085F524B8E1}" dt="2022-09-15T06:13:44.716" v="2801" actId="478"/>
          <ac:picMkLst>
            <pc:docMk/>
            <pc:sldMk cId="1300411146" sldId="268"/>
            <ac:picMk id="7" creationId="{91D0069D-5816-459E-80A4-82BFF935E69E}"/>
          </ac:picMkLst>
        </pc:picChg>
        <pc:picChg chg="add mod ord modCrop">
          <ac:chgData name="Ansari, Mohammed Altaf" userId="62e7589b-f0bc-442a-a867-60d76ac92669" providerId="ADAL" clId="{68F3BC13-35B0-413E-A16A-A085F524B8E1}" dt="2022-09-15T06:27:16.979" v="2841" actId="1076"/>
          <ac:picMkLst>
            <pc:docMk/>
            <pc:sldMk cId="1300411146" sldId="268"/>
            <ac:picMk id="13" creationId="{7A96ED5E-FEC7-4FDC-B58E-4289A09443B5}"/>
          </ac:picMkLst>
        </pc:picChg>
        <pc:picChg chg="add mod ord">
          <ac:chgData name="Ansari, Mohammed Altaf" userId="62e7589b-f0bc-442a-a867-60d76ac92669" providerId="ADAL" clId="{68F3BC13-35B0-413E-A16A-A085F524B8E1}" dt="2022-09-15T06:27:25.151" v="2844" actId="14100"/>
          <ac:picMkLst>
            <pc:docMk/>
            <pc:sldMk cId="1300411146" sldId="268"/>
            <ac:picMk id="14" creationId="{77C8904F-4DE5-4C17-B59D-E8F09B6A7F00}"/>
          </ac:picMkLst>
        </pc:picChg>
        <pc:picChg chg="add mod ord">
          <ac:chgData name="Ansari, Mohammed Altaf" userId="62e7589b-f0bc-442a-a867-60d76ac92669" providerId="ADAL" clId="{68F3BC13-35B0-413E-A16A-A085F524B8E1}" dt="2022-09-15T06:24:55.692" v="2836" actId="1076"/>
          <ac:picMkLst>
            <pc:docMk/>
            <pc:sldMk cId="1300411146" sldId="268"/>
            <ac:picMk id="15" creationId="{96333E1B-D299-4803-AAFE-72452EF606E8}"/>
          </ac:picMkLst>
        </pc:picChg>
        <pc:picChg chg="del">
          <ac:chgData name="Ansari, Mohammed Altaf" userId="62e7589b-f0bc-442a-a867-60d76ac92669" providerId="ADAL" clId="{68F3BC13-35B0-413E-A16A-A085F524B8E1}" dt="2022-09-15T06:13:33.767" v="2799" actId="478"/>
          <ac:picMkLst>
            <pc:docMk/>
            <pc:sldMk cId="1300411146" sldId="268"/>
            <ac:picMk id="16" creationId="{0D9A326E-82A6-48B3-8EDF-033E1929C209}"/>
          </ac:picMkLst>
        </pc:picChg>
        <pc:picChg chg="add mod">
          <ac:chgData name="Ansari, Mohammed Altaf" userId="62e7589b-f0bc-442a-a867-60d76ac92669" providerId="ADAL" clId="{68F3BC13-35B0-413E-A16A-A085F524B8E1}" dt="2022-09-15T06:27:32.555" v="2846" actId="14100"/>
          <ac:picMkLst>
            <pc:docMk/>
            <pc:sldMk cId="1300411146" sldId="268"/>
            <ac:picMk id="18" creationId="{A501FB31-F1C4-431D-8B94-BF21DBF5D4CD}"/>
          </ac:picMkLst>
        </pc:picChg>
      </pc:sldChg>
      <pc:sldChg chg="addSp delSp modSp add mod ord">
        <pc:chgData name="Ansari, Mohammed Altaf" userId="62e7589b-f0bc-442a-a867-60d76ac92669" providerId="ADAL" clId="{68F3BC13-35B0-413E-A16A-A085F524B8E1}" dt="2022-09-15T06:54:44.716" v="3363" actId="20577"/>
        <pc:sldMkLst>
          <pc:docMk/>
          <pc:sldMk cId="520363623" sldId="269"/>
        </pc:sldMkLst>
        <pc:spChg chg="mod">
          <ac:chgData name="Ansari, Mohammed Altaf" userId="62e7589b-f0bc-442a-a867-60d76ac92669" providerId="ADAL" clId="{68F3BC13-35B0-413E-A16A-A085F524B8E1}" dt="2022-09-15T06:31:58.904" v="2917" actId="1076"/>
          <ac:spMkLst>
            <pc:docMk/>
            <pc:sldMk cId="520363623" sldId="269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6:32:08.639" v="2918" actId="478"/>
          <ac:spMkLst>
            <pc:docMk/>
            <pc:sldMk cId="520363623" sldId="269"/>
            <ac:spMk id="3" creationId="{4DC4FEDA-67E3-4A96-887A-E790ECEC4DAA}"/>
          </ac:spMkLst>
        </pc:spChg>
        <pc:spChg chg="add del mod">
          <ac:chgData name="Ansari, Mohammed Altaf" userId="62e7589b-f0bc-442a-a867-60d76ac92669" providerId="ADAL" clId="{68F3BC13-35B0-413E-A16A-A085F524B8E1}" dt="2022-09-15T06:41:10.482" v="2921"/>
          <ac:spMkLst>
            <pc:docMk/>
            <pc:sldMk cId="520363623" sldId="269"/>
            <ac:spMk id="4" creationId="{AE8C4634-BD0F-42DC-9AC9-390F700FF6C2}"/>
          </ac:spMkLst>
        </pc:spChg>
        <pc:spChg chg="add mod">
          <ac:chgData name="Ansari, Mohammed Altaf" userId="62e7589b-f0bc-442a-a867-60d76ac92669" providerId="ADAL" clId="{68F3BC13-35B0-413E-A16A-A085F524B8E1}" dt="2022-09-15T06:46:58.518" v="2989" actId="1076"/>
          <ac:spMkLst>
            <pc:docMk/>
            <pc:sldMk cId="520363623" sldId="269"/>
            <ac:spMk id="6" creationId="{4F49FC9D-E37D-4C3C-A1F8-1B2BFAC0FAA4}"/>
          </ac:spMkLst>
        </pc:spChg>
        <pc:spChg chg="del">
          <ac:chgData name="Ansari, Mohammed Altaf" userId="62e7589b-f0bc-442a-a867-60d76ac92669" providerId="ADAL" clId="{68F3BC13-35B0-413E-A16A-A085F524B8E1}" dt="2022-09-15T06:32:08.639" v="2918" actId="478"/>
          <ac:spMkLst>
            <pc:docMk/>
            <pc:sldMk cId="520363623" sldId="269"/>
            <ac:spMk id="8" creationId="{13C6E5B9-7DA1-4DBB-ABA5-B90038184C77}"/>
          </ac:spMkLst>
        </pc:spChg>
        <pc:spChg chg="del">
          <ac:chgData name="Ansari, Mohammed Altaf" userId="62e7589b-f0bc-442a-a867-60d76ac92669" providerId="ADAL" clId="{68F3BC13-35B0-413E-A16A-A085F524B8E1}" dt="2022-09-15T06:32:08.639" v="2918" actId="478"/>
          <ac:spMkLst>
            <pc:docMk/>
            <pc:sldMk cId="520363623" sldId="269"/>
            <ac:spMk id="12" creationId="{6CF86A2F-377F-48CB-9AFB-E2BBAFE7C01A}"/>
          </ac:spMkLst>
        </pc:spChg>
        <pc:spChg chg="add mod">
          <ac:chgData name="Ansari, Mohammed Altaf" userId="62e7589b-f0bc-442a-a867-60d76ac92669" providerId="ADAL" clId="{68F3BC13-35B0-413E-A16A-A085F524B8E1}" dt="2022-09-15T06:48:09.805" v="3051" actId="20577"/>
          <ac:spMkLst>
            <pc:docMk/>
            <pc:sldMk cId="520363623" sldId="269"/>
            <ac:spMk id="15" creationId="{29249893-0ECF-42B1-8CFC-824A96DE3D44}"/>
          </ac:spMkLst>
        </pc:spChg>
        <pc:spChg chg="add mod">
          <ac:chgData name="Ansari, Mohammed Altaf" userId="62e7589b-f0bc-442a-a867-60d76ac92669" providerId="ADAL" clId="{68F3BC13-35B0-413E-A16A-A085F524B8E1}" dt="2022-09-15T06:54:44.716" v="3363" actId="20577"/>
          <ac:spMkLst>
            <pc:docMk/>
            <pc:sldMk cId="520363623" sldId="269"/>
            <ac:spMk id="18" creationId="{D267E8E4-1F5F-4637-90A0-7F6427416E52}"/>
          </ac:spMkLst>
        </pc:spChg>
        <pc:picChg chg="del">
          <ac:chgData name="Ansari, Mohammed Altaf" userId="62e7589b-f0bc-442a-a867-60d76ac92669" providerId="ADAL" clId="{68F3BC13-35B0-413E-A16A-A085F524B8E1}" dt="2022-09-15T06:32:08.639" v="2918" actId="478"/>
          <ac:picMkLst>
            <pc:docMk/>
            <pc:sldMk cId="520363623" sldId="269"/>
            <ac:picMk id="5" creationId="{E1196C5A-D0AD-4098-8CC5-DA3BA2B1C4BD}"/>
          </ac:picMkLst>
        </pc:picChg>
        <pc:picChg chg="del">
          <ac:chgData name="Ansari, Mohammed Altaf" userId="62e7589b-f0bc-442a-a867-60d76ac92669" providerId="ADAL" clId="{68F3BC13-35B0-413E-A16A-A085F524B8E1}" dt="2022-09-15T06:32:08.639" v="2918" actId="478"/>
          <ac:picMkLst>
            <pc:docMk/>
            <pc:sldMk cId="520363623" sldId="269"/>
            <ac:picMk id="7" creationId="{91D0069D-5816-459E-80A4-82BFF935E69E}"/>
          </ac:picMkLst>
        </pc:picChg>
        <pc:picChg chg="add mod">
          <ac:chgData name="Ansari, Mohammed Altaf" userId="62e7589b-f0bc-442a-a867-60d76ac92669" providerId="ADAL" clId="{68F3BC13-35B0-413E-A16A-A085F524B8E1}" dt="2022-09-15T06:47:22.364" v="2993" actId="1076"/>
          <ac:picMkLst>
            <pc:docMk/>
            <pc:sldMk cId="520363623" sldId="269"/>
            <ac:picMk id="13" creationId="{3E6C8003-FA69-49CC-8E73-FF8A74CCA546}"/>
          </ac:picMkLst>
        </pc:picChg>
        <pc:picChg chg="del">
          <ac:chgData name="Ansari, Mohammed Altaf" userId="62e7589b-f0bc-442a-a867-60d76ac92669" providerId="ADAL" clId="{68F3BC13-35B0-413E-A16A-A085F524B8E1}" dt="2022-09-15T06:32:08.639" v="2918" actId="478"/>
          <ac:picMkLst>
            <pc:docMk/>
            <pc:sldMk cId="520363623" sldId="269"/>
            <ac:picMk id="16" creationId="{0D9A326E-82A6-48B3-8EDF-033E1929C209}"/>
          </ac:picMkLst>
        </pc:picChg>
        <pc:picChg chg="add mod">
          <ac:chgData name="Ansari, Mohammed Altaf" userId="62e7589b-f0bc-442a-a867-60d76ac92669" providerId="ADAL" clId="{68F3BC13-35B0-413E-A16A-A085F524B8E1}" dt="2022-09-15T06:48:35.977" v="3054" actId="14100"/>
          <ac:picMkLst>
            <pc:docMk/>
            <pc:sldMk cId="520363623" sldId="269"/>
            <ac:picMk id="17" creationId="{193C56B2-C12D-4BC2-93B5-08CB24407FB7}"/>
          </ac:picMkLst>
        </pc:picChg>
      </pc:sldChg>
      <pc:sldChg chg="addSp modSp mod delDesignElem">
        <pc:chgData name="Ansari, Mohammed Altaf" userId="62e7589b-f0bc-442a-a867-60d76ac92669" providerId="ADAL" clId="{68F3BC13-35B0-413E-A16A-A085F524B8E1}" dt="2022-09-15T07:02:30.576" v="3429" actId="14100"/>
        <pc:sldMkLst>
          <pc:docMk/>
          <pc:sldMk cId="460401402" sldId="270"/>
        </pc:sldMkLst>
        <pc:spChg chg="add mod">
          <ac:chgData name="Ansari, Mohammed Altaf" userId="62e7589b-f0bc-442a-a867-60d76ac92669" providerId="ADAL" clId="{68F3BC13-35B0-413E-A16A-A085F524B8E1}" dt="2022-09-15T07:02:30.576" v="3429" actId="14100"/>
          <ac:spMkLst>
            <pc:docMk/>
            <pc:sldMk cId="460401402" sldId="270"/>
            <ac:spMk id="3" creationId="{76646698-5EF0-4ECA-B8B4-28DAA5754F10}"/>
          </ac:spMkLst>
        </pc:spChg>
      </pc:sldChg>
      <pc:sldChg chg="addSp delSp modSp add mod ord">
        <pc:chgData name="Ansari, Mohammed Altaf" userId="62e7589b-f0bc-442a-a867-60d76ac92669" providerId="ADAL" clId="{68F3BC13-35B0-413E-A16A-A085F524B8E1}" dt="2022-09-15T07:30:55.830" v="3734" actId="478"/>
        <pc:sldMkLst>
          <pc:docMk/>
          <pc:sldMk cId="3971355852" sldId="271"/>
        </pc:sldMkLst>
        <pc:spChg chg="mod">
          <ac:chgData name="Ansari, Mohammed Altaf" userId="62e7589b-f0bc-442a-a867-60d76ac92669" providerId="ADAL" clId="{68F3BC13-35B0-413E-A16A-A085F524B8E1}" dt="2022-09-15T07:08:08.763" v="3443" actId="20577"/>
          <ac:spMkLst>
            <pc:docMk/>
            <pc:sldMk cId="3971355852" sldId="271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7:08:15.509" v="3444" actId="478"/>
          <ac:spMkLst>
            <pc:docMk/>
            <pc:sldMk cId="3971355852" sldId="271"/>
            <ac:spMk id="6" creationId="{4F49FC9D-E37D-4C3C-A1F8-1B2BFAC0FAA4}"/>
          </ac:spMkLst>
        </pc:spChg>
        <pc:spChg chg="add mod">
          <ac:chgData name="Ansari, Mohammed Altaf" userId="62e7589b-f0bc-442a-a867-60d76ac92669" providerId="ADAL" clId="{68F3BC13-35B0-413E-A16A-A085F524B8E1}" dt="2022-09-15T07:25:22.911" v="3553" actId="1076"/>
          <ac:spMkLst>
            <pc:docMk/>
            <pc:sldMk cId="3971355852" sldId="271"/>
            <ac:spMk id="8" creationId="{E651D15D-0B3D-4B0F-B4B1-FEAD6066C572}"/>
          </ac:spMkLst>
        </pc:spChg>
        <pc:spChg chg="add mod">
          <ac:chgData name="Ansari, Mohammed Altaf" userId="62e7589b-f0bc-442a-a867-60d76ac92669" providerId="ADAL" clId="{68F3BC13-35B0-413E-A16A-A085F524B8E1}" dt="2022-09-15T07:28:32.317" v="3683" actId="1076"/>
          <ac:spMkLst>
            <pc:docMk/>
            <pc:sldMk cId="3971355852" sldId="271"/>
            <ac:spMk id="10" creationId="{58180384-E1DB-4E38-94EA-F174A3D24F42}"/>
          </ac:spMkLst>
        </pc:spChg>
        <pc:spChg chg="add mod">
          <ac:chgData name="Ansari, Mohammed Altaf" userId="62e7589b-f0bc-442a-a867-60d76ac92669" providerId="ADAL" clId="{68F3BC13-35B0-413E-A16A-A085F524B8E1}" dt="2022-09-15T07:28:34.784" v="3684" actId="1076"/>
          <ac:spMkLst>
            <pc:docMk/>
            <pc:sldMk cId="3971355852" sldId="271"/>
            <ac:spMk id="12" creationId="{873055B1-DC55-4856-9847-4F63A4C9BEF3}"/>
          </ac:spMkLst>
        </pc:spChg>
        <pc:spChg chg="add mod">
          <ac:chgData name="Ansari, Mohammed Altaf" userId="62e7589b-f0bc-442a-a867-60d76ac92669" providerId="ADAL" clId="{68F3BC13-35B0-413E-A16A-A085F524B8E1}" dt="2022-09-15T07:28:37.498" v="3685" actId="1076"/>
          <ac:spMkLst>
            <pc:docMk/>
            <pc:sldMk cId="3971355852" sldId="271"/>
            <ac:spMk id="14" creationId="{0E2B35A4-40CD-48D2-9589-3EB506147103}"/>
          </ac:spMkLst>
        </pc:spChg>
        <pc:spChg chg="del">
          <ac:chgData name="Ansari, Mohammed Altaf" userId="62e7589b-f0bc-442a-a867-60d76ac92669" providerId="ADAL" clId="{68F3BC13-35B0-413E-A16A-A085F524B8E1}" dt="2022-09-15T07:08:19.235" v="3446" actId="478"/>
          <ac:spMkLst>
            <pc:docMk/>
            <pc:sldMk cId="3971355852" sldId="271"/>
            <ac:spMk id="15" creationId="{29249893-0ECF-42B1-8CFC-824A96DE3D44}"/>
          </ac:spMkLst>
        </pc:spChg>
        <pc:spChg chg="add mod">
          <ac:chgData name="Ansari, Mohammed Altaf" userId="62e7589b-f0bc-442a-a867-60d76ac92669" providerId="ADAL" clId="{68F3BC13-35B0-413E-A16A-A085F524B8E1}" dt="2022-09-15T07:25:27.023" v="3554" actId="1076"/>
          <ac:spMkLst>
            <pc:docMk/>
            <pc:sldMk cId="3971355852" sldId="271"/>
            <ac:spMk id="16" creationId="{46F2323F-D05B-4232-AAB7-DA43175510FA}"/>
          </ac:spMkLst>
        </pc:spChg>
        <pc:spChg chg="del">
          <ac:chgData name="Ansari, Mohammed Altaf" userId="62e7589b-f0bc-442a-a867-60d76ac92669" providerId="ADAL" clId="{68F3BC13-35B0-413E-A16A-A085F524B8E1}" dt="2022-09-15T07:08:23.930" v="3448" actId="478"/>
          <ac:spMkLst>
            <pc:docMk/>
            <pc:sldMk cId="3971355852" sldId="271"/>
            <ac:spMk id="18" creationId="{D267E8E4-1F5F-4637-90A0-7F6427416E52}"/>
          </ac:spMkLst>
        </pc:spChg>
        <pc:spChg chg="add mod">
          <ac:chgData name="Ansari, Mohammed Altaf" userId="62e7589b-f0bc-442a-a867-60d76ac92669" providerId="ADAL" clId="{68F3BC13-35B0-413E-A16A-A085F524B8E1}" dt="2022-09-15T07:25:31.091" v="3555" actId="1076"/>
          <ac:spMkLst>
            <pc:docMk/>
            <pc:sldMk cId="3971355852" sldId="271"/>
            <ac:spMk id="19" creationId="{444EB83C-B772-45A0-B177-FC9721926B9A}"/>
          </ac:spMkLst>
        </pc:spChg>
        <pc:spChg chg="add mod">
          <ac:chgData name="Ansari, Mohammed Altaf" userId="62e7589b-f0bc-442a-a867-60d76ac92669" providerId="ADAL" clId="{68F3BC13-35B0-413E-A16A-A085F524B8E1}" dt="2022-09-15T07:25:36.409" v="3556" actId="1076"/>
          <ac:spMkLst>
            <pc:docMk/>
            <pc:sldMk cId="3971355852" sldId="271"/>
            <ac:spMk id="20" creationId="{FBA1C39B-440A-480C-9008-9C896B667A65}"/>
          </ac:spMkLst>
        </pc:spChg>
        <pc:spChg chg="add mod">
          <ac:chgData name="Ansari, Mohammed Altaf" userId="62e7589b-f0bc-442a-a867-60d76ac92669" providerId="ADAL" clId="{68F3BC13-35B0-413E-A16A-A085F524B8E1}" dt="2022-09-15T07:29:10.064" v="3713" actId="14100"/>
          <ac:spMkLst>
            <pc:docMk/>
            <pc:sldMk cId="3971355852" sldId="271"/>
            <ac:spMk id="21" creationId="{1BDAE9EE-5E76-4464-B36E-871407D11875}"/>
          </ac:spMkLst>
        </pc:spChg>
        <pc:spChg chg="add mod">
          <ac:chgData name="Ansari, Mohammed Altaf" userId="62e7589b-f0bc-442a-a867-60d76ac92669" providerId="ADAL" clId="{68F3BC13-35B0-413E-A16A-A085F524B8E1}" dt="2022-09-15T07:29:52.306" v="3727" actId="692"/>
          <ac:spMkLst>
            <pc:docMk/>
            <pc:sldMk cId="3971355852" sldId="271"/>
            <ac:spMk id="22" creationId="{E3D2F84A-C6F2-4375-BDA5-ABFA1B181BA2}"/>
          </ac:spMkLst>
        </pc:spChg>
        <pc:picChg chg="add del mod">
          <ac:chgData name="Ansari, Mohammed Altaf" userId="62e7589b-f0bc-442a-a867-60d76ac92669" providerId="ADAL" clId="{68F3BC13-35B0-413E-A16A-A085F524B8E1}" dt="2022-09-15T07:25:14.668" v="3549" actId="478"/>
          <ac:picMkLst>
            <pc:docMk/>
            <pc:sldMk cId="3971355852" sldId="271"/>
            <ac:picMk id="3" creationId="{6EEEDFEC-7B97-4695-B0F5-6B51E566578B}"/>
          </ac:picMkLst>
        </pc:picChg>
        <pc:picChg chg="add del mod">
          <ac:chgData name="Ansari, Mohammed Altaf" userId="62e7589b-f0bc-442a-a867-60d76ac92669" providerId="ADAL" clId="{68F3BC13-35B0-413E-A16A-A085F524B8E1}" dt="2022-09-15T07:25:17.613" v="3551" actId="478"/>
          <ac:picMkLst>
            <pc:docMk/>
            <pc:sldMk cId="3971355852" sldId="271"/>
            <ac:picMk id="4" creationId="{52FDE0F1-286C-420A-8A5E-66B51AC6C0D6}"/>
          </ac:picMkLst>
        </pc:picChg>
        <pc:picChg chg="add del mod">
          <ac:chgData name="Ansari, Mohammed Altaf" userId="62e7589b-f0bc-442a-a867-60d76ac92669" providerId="ADAL" clId="{68F3BC13-35B0-413E-A16A-A085F524B8E1}" dt="2022-09-15T07:25:16.165" v="3550" actId="478"/>
          <ac:picMkLst>
            <pc:docMk/>
            <pc:sldMk cId="3971355852" sldId="271"/>
            <ac:picMk id="5" creationId="{C9C383E9-FBCF-4858-A738-39AAE56CCB4B}"/>
          </ac:picMkLst>
        </pc:picChg>
        <pc:picChg chg="add del mod">
          <ac:chgData name="Ansari, Mohammed Altaf" userId="62e7589b-f0bc-442a-a867-60d76ac92669" providerId="ADAL" clId="{68F3BC13-35B0-413E-A16A-A085F524B8E1}" dt="2022-09-15T07:25:19.066" v="3552" actId="478"/>
          <ac:picMkLst>
            <pc:docMk/>
            <pc:sldMk cId="3971355852" sldId="271"/>
            <ac:picMk id="7" creationId="{6FF4CCB8-791C-4F85-9619-38F1E872E18A}"/>
          </ac:picMkLst>
        </pc:picChg>
        <pc:picChg chg="del">
          <ac:chgData name="Ansari, Mohammed Altaf" userId="62e7589b-f0bc-442a-a867-60d76ac92669" providerId="ADAL" clId="{68F3BC13-35B0-413E-A16A-A085F524B8E1}" dt="2022-09-15T07:08:17.232" v="3445" actId="478"/>
          <ac:picMkLst>
            <pc:docMk/>
            <pc:sldMk cId="3971355852" sldId="271"/>
            <ac:picMk id="13" creationId="{3E6C8003-FA69-49CC-8E73-FF8A74CCA546}"/>
          </ac:picMkLst>
        </pc:picChg>
        <pc:picChg chg="del">
          <ac:chgData name="Ansari, Mohammed Altaf" userId="62e7589b-f0bc-442a-a867-60d76ac92669" providerId="ADAL" clId="{68F3BC13-35B0-413E-A16A-A085F524B8E1}" dt="2022-09-15T07:08:20.800" v="3447" actId="478"/>
          <ac:picMkLst>
            <pc:docMk/>
            <pc:sldMk cId="3971355852" sldId="271"/>
            <ac:picMk id="17" creationId="{193C56B2-C12D-4BC2-93B5-08CB24407FB7}"/>
          </ac:picMkLst>
        </pc:picChg>
        <pc:cxnChg chg="add">
          <ac:chgData name="Ansari, Mohammed Altaf" userId="62e7589b-f0bc-442a-a867-60d76ac92669" providerId="ADAL" clId="{68F3BC13-35B0-413E-A16A-A085F524B8E1}" dt="2022-09-15T07:30:09.875" v="3728" actId="11529"/>
          <ac:cxnSpMkLst>
            <pc:docMk/>
            <pc:sldMk cId="3971355852" sldId="271"/>
            <ac:cxnSpMk id="24" creationId="{51DEE9C3-119F-49B0-B584-42608D4442CE}"/>
          </ac:cxnSpMkLst>
        </pc:cxnChg>
        <pc:cxnChg chg="add">
          <ac:chgData name="Ansari, Mohammed Altaf" userId="62e7589b-f0bc-442a-a867-60d76ac92669" providerId="ADAL" clId="{68F3BC13-35B0-413E-A16A-A085F524B8E1}" dt="2022-09-15T07:30:21.407" v="3729" actId="11529"/>
          <ac:cxnSpMkLst>
            <pc:docMk/>
            <pc:sldMk cId="3971355852" sldId="271"/>
            <ac:cxnSpMk id="26" creationId="{98749191-0941-42B9-B90F-D9866850B73F}"/>
          </ac:cxnSpMkLst>
        </pc:cxnChg>
        <pc:cxnChg chg="add">
          <ac:chgData name="Ansari, Mohammed Altaf" userId="62e7589b-f0bc-442a-a867-60d76ac92669" providerId="ADAL" clId="{68F3BC13-35B0-413E-A16A-A085F524B8E1}" dt="2022-09-15T07:30:24.821" v="3730" actId="11529"/>
          <ac:cxnSpMkLst>
            <pc:docMk/>
            <pc:sldMk cId="3971355852" sldId="271"/>
            <ac:cxnSpMk id="28" creationId="{C31E2805-760F-44CC-92BB-9352ACEFA145}"/>
          </ac:cxnSpMkLst>
        </pc:cxnChg>
        <pc:cxnChg chg="add del">
          <ac:chgData name="Ansari, Mohammed Altaf" userId="62e7589b-f0bc-442a-a867-60d76ac92669" providerId="ADAL" clId="{68F3BC13-35B0-413E-A16A-A085F524B8E1}" dt="2022-09-15T07:30:27.004" v="3732" actId="478"/>
          <ac:cxnSpMkLst>
            <pc:docMk/>
            <pc:sldMk cId="3971355852" sldId="271"/>
            <ac:cxnSpMk id="30" creationId="{E575DAEF-A074-40A6-B134-A18F37D44ADA}"/>
          </ac:cxnSpMkLst>
        </pc:cxnChg>
        <pc:cxnChg chg="add del">
          <ac:chgData name="Ansari, Mohammed Altaf" userId="62e7589b-f0bc-442a-a867-60d76ac92669" providerId="ADAL" clId="{68F3BC13-35B0-413E-A16A-A085F524B8E1}" dt="2022-09-15T07:30:55.830" v="3734" actId="478"/>
          <ac:cxnSpMkLst>
            <pc:docMk/>
            <pc:sldMk cId="3971355852" sldId="271"/>
            <ac:cxnSpMk id="32" creationId="{FEC7800A-4F46-44E1-8A32-A295C06C5166}"/>
          </ac:cxnSpMkLst>
        </pc:cxnChg>
      </pc:sldChg>
      <pc:sldChg chg="addSp delSp modSp add mod">
        <pc:chgData name="Ansari, Mohammed Altaf" userId="62e7589b-f0bc-442a-a867-60d76ac92669" providerId="ADAL" clId="{68F3BC13-35B0-413E-A16A-A085F524B8E1}" dt="2022-09-15T07:37:02.242" v="3751" actId="1076"/>
        <pc:sldMkLst>
          <pc:docMk/>
          <pc:sldMk cId="3103854746" sldId="272"/>
        </pc:sldMkLst>
        <pc:spChg chg="mod">
          <ac:chgData name="Ansari, Mohammed Altaf" userId="62e7589b-f0bc-442a-a867-60d76ac92669" providerId="ADAL" clId="{68F3BC13-35B0-413E-A16A-A085F524B8E1}" dt="2022-09-15T07:33:55.709" v="3745" actId="20577"/>
          <ac:spMkLst>
            <pc:docMk/>
            <pc:sldMk cId="3103854746" sldId="272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8" creationId="{E651D15D-0B3D-4B0F-B4B1-FEAD6066C572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0" creationId="{58180384-E1DB-4E38-94EA-F174A3D24F42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2" creationId="{873055B1-DC55-4856-9847-4F63A4C9BEF3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4" creationId="{0E2B35A4-40CD-48D2-9589-3EB506147103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6" creationId="{46F2323F-D05B-4232-AAB7-DA43175510FA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9" creationId="{444EB83C-B772-45A0-B177-FC9721926B9A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20" creationId="{FBA1C39B-440A-480C-9008-9C896B667A65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21" creationId="{1BDAE9EE-5E76-4464-B36E-871407D11875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22" creationId="{E3D2F84A-C6F2-4375-BDA5-ABFA1B181BA2}"/>
          </ac:spMkLst>
        </pc:spChg>
        <pc:picChg chg="add del mod">
          <ac:chgData name="Ansari, Mohammed Altaf" userId="62e7589b-f0bc-442a-a867-60d76ac92669" providerId="ADAL" clId="{68F3BC13-35B0-413E-A16A-A085F524B8E1}" dt="2022-09-15T07:36:46.511" v="3746" actId="478"/>
          <ac:picMkLst>
            <pc:docMk/>
            <pc:sldMk cId="3103854746" sldId="272"/>
            <ac:picMk id="4" creationId="{F2E1896D-41C7-4064-848F-90273CE5E198}"/>
          </ac:picMkLst>
        </pc:picChg>
        <pc:picChg chg="add mod">
          <ac:chgData name="Ansari, Mohammed Altaf" userId="62e7589b-f0bc-442a-a867-60d76ac92669" providerId="ADAL" clId="{68F3BC13-35B0-413E-A16A-A085F524B8E1}" dt="2022-09-15T07:37:02.242" v="3751" actId="1076"/>
          <ac:picMkLst>
            <pc:docMk/>
            <pc:sldMk cId="3103854746" sldId="272"/>
            <ac:picMk id="23" creationId="{9D4783E3-81C0-432C-AD05-09FCD09279D1}"/>
          </ac:picMkLst>
        </pc:picChg>
        <pc:cxnChg chg="del mod">
          <ac:chgData name="Ansari, Mohammed Altaf" userId="62e7589b-f0bc-442a-a867-60d76ac92669" providerId="ADAL" clId="{68F3BC13-35B0-413E-A16A-A085F524B8E1}" dt="2022-09-15T07:33:37.921" v="3740" actId="478"/>
          <ac:cxnSpMkLst>
            <pc:docMk/>
            <pc:sldMk cId="3103854746" sldId="272"/>
            <ac:cxnSpMk id="24" creationId="{51DEE9C3-119F-49B0-B584-42608D4442CE}"/>
          </ac:cxnSpMkLst>
        </pc:cxnChg>
        <pc:cxnChg chg="del mod">
          <ac:chgData name="Ansari, Mohammed Altaf" userId="62e7589b-f0bc-442a-a867-60d76ac92669" providerId="ADAL" clId="{68F3BC13-35B0-413E-A16A-A085F524B8E1}" dt="2022-09-15T07:33:37.921" v="3740" actId="478"/>
          <ac:cxnSpMkLst>
            <pc:docMk/>
            <pc:sldMk cId="3103854746" sldId="272"/>
            <ac:cxnSpMk id="26" creationId="{98749191-0941-42B9-B90F-D9866850B73F}"/>
          </ac:cxnSpMkLst>
        </pc:cxnChg>
        <pc:cxnChg chg="del mod">
          <ac:chgData name="Ansari, Mohammed Altaf" userId="62e7589b-f0bc-442a-a867-60d76ac92669" providerId="ADAL" clId="{68F3BC13-35B0-413E-A16A-A085F524B8E1}" dt="2022-09-15T07:33:37.921" v="3740" actId="478"/>
          <ac:cxnSpMkLst>
            <pc:docMk/>
            <pc:sldMk cId="3103854746" sldId="272"/>
            <ac:cxnSpMk id="28" creationId="{C31E2805-760F-44CC-92BB-9352ACEFA145}"/>
          </ac:cxnSpMkLst>
        </pc:cxnChg>
      </pc:sldChg>
      <pc:sldChg chg="addSp delSp modSp add mod">
        <pc:chgData name="Ansari, Mohammed Altaf" userId="62e7589b-f0bc-442a-a867-60d76ac92669" providerId="ADAL" clId="{68F3BC13-35B0-413E-A16A-A085F524B8E1}" dt="2022-09-15T07:50:05.187" v="4004" actId="1076"/>
        <pc:sldMkLst>
          <pc:docMk/>
          <pc:sldMk cId="1106751874" sldId="273"/>
        </pc:sldMkLst>
        <pc:spChg chg="mod">
          <ac:chgData name="Ansari, Mohammed Altaf" userId="62e7589b-f0bc-442a-a867-60d76ac92669" providerId="ADAL" clId="{68F3BC13-35B0-413E-A16A-A085F524B8E1}" dt="2022-09-15T07:45:24.004" v="3926" actId="26606"/>
          <ac:spMkLst>
            <pc:docMk/>
            <pc:sldMk cId="1106751874" sldId="273"/>
            <ac:spMk id="2" creationId="{53749F33-E6AD-4971-9A07-4FE116BACC7C}"/>
          </ac:spMkLst>
        </pc:spChg>
        <pc:spChg chg="add del mod">
          <ac:chgData name="Ansari, Mohammed Altaf" userId="62e7589b-f0bc-442a-a867-60d76ac92669" providerId="ADAL" clId="{68F3BC13-35B0-413E-A16A-A085F524B8E1}" dt="2022-09-15T07:44:40.256" v="3918" actId="478"/>
          <ac:spMkLst>
            <pc:docMk/>
            <pc:sldMk cId="1106751874" sldId="273"/>
            <ac:spMk id="3" creationId="{F73029A3-43A5-460C-B83B-ADB172CAA638}"/>
          </ac:spMkLst>
        </pc:spChg>
        <pc:spChg chg="add mod">
          <ac:chgData name="Ansari, Mohammed Altaf" userId="62e7589b-f0bc-442a-a867-60d76ac92669" providerId="ADAL" clId="{68F3BC13-35B0-413E-A16A-A085F524B8E1}" dt="2022-09-15T07:46:11.717" v="3944" actId="122"/>
          <ac:spMkLst>
            <pc:docMk/>
            <pc:sldMk cId="1106751874" sldId="273"/>
            <ac:spMk id="8" creationId="{A31E586E-DE07-437B-B47C-1C8807FFF68C}"/>
          </ac:spMkLst>
        </pc:spChg>
        <pc:spChg chg="del">
          <ac:chgData name="Ansari, Mohammed Altaf" userId="62e7589b-f0bc-442a-a867-60d76ac92669" providerId="ADAL" clId="{68F3BC13-35B0-413E-A16A-A085F524B8E1}" dt="2022-09-15T07:45:24.004" v="3926" actId="26606"/>
          <ac:spMkLst>
            <pc:docMk/>
            <pc:sldMk cId="1106751874" sldId="273"/>
            <ac:spMk id="9" creationId="{6753252F-4873-4F63-801D-CC719279A7D5}"/>
          </ac:spMkLst>
        </pc:spChg>
        <pc:spChg chg="del">
          <ac:chgData name="Ansari, Mohammed Altaf" userId="62e7589b-f0bc-442a-a867-60d76ac92669" providerId="ADAL" clId="{68F3BC13-35B0-413E-A16A-A085F524B8E1}" dt="2022-09-15T07:45:24.004" v="3926" actId="26606"/>
          <ac:spMkLst>
            <pc:docMk/>
            <pc:sldMk cId="1106751874" sldId="273"/>
            <ac:spMk id="11" creationId="{047C8CCB-F95D-4249-92DD-651249D3535A}"/>
          </ac:spMkLst>
        </pc:spChg>
        <pc:spChg chg="add mod">
          <ac:chgData name="Ansari, Mohammed Altaf" userId="62e7589b-f0bc-442a-a867-60d76ac92669" providerId="ADAL" clId="{68F3BC13-35B0-413E-A16A-A085F524B8E1}" dt="2022-09-15T07:46:51.745" v="3995" actId="20577"/>
          <ac:spMkLst>
            <pc:docMk/>
            <pc:sldMk cId="1106751874" sldId="273"/>
            <ac:spMk id="17" creationId="{C0C25F79-62E5-40A6-8389-727D6F3A61B4}"/>
          </ac:spMkLst>
        </pc:spChg>
        <pc:spChg chg="add">
          <ac:chgData name="Ansari, Mohammed Altaf" userId="62e7589b-f0bc-442a-a867-60d76ac92669" providerId="ADAL" clId="{68F3BC13-35B0-413E-A16A-A085F524B8E1}" dt="2022-09-15T07:45:24.004" v="3926" actId="26606"/>
          <ac:spMkLst>
            <pc:docMk/>
            <pc:sldMk cId="1106751874" sldId="273"/>
            <ac:spMk id="18" creationId="{247AB924-1B87-43FC-B7C7-B112D5C51A0E}"/>
          </ac:spMkLst>
        </pc:spChg>
        <pc:spChg chg="add mod">
          <ac:chgData name="Ansari, Mohammed Altaf" userId="62e7589b-f0bc-442a-a867-60d76ac92669" providerId="ADAL" clId="{68F3BC13-35B0-413E-A16A-A085F524B8E1}" dt="2022-09-15T07:46:46.807" v="3983" actId="20577"/>
          <ac:spMkLst>
            <pc:docMk/>
            <pc:sldMk cId="1106751874" sldId="273"/>
            <ac:spMk id="19" creationId="{D9D3F522-AFA5-4818-B6AC-E5F7B42C813A}"/>
          </ac:spMkLst>
        </pc:spChg>
        <pc:picChg chg="add mod ord">
          <ac:chgData name="Ansari, Mohammed Altaf" userId="62e7589b-f0bc-442a-a867-60d76ac92669" providerId="ADAL" clId="{68F3BC13-35B0-413E-A16A-A085F524B8E1}" dt="2022-09-15T07:49:42.570" v="4003" actId="1076"/>
          <ac:picMkLst>
            <pc:docMk/>
            <pc:sldMk cId="1106751874" sldId="273"/>
            <ac:picMk id="5" creationId="{41CD11C4-A1B0-4FFF-BDA7-22727F667BF3}"/>
          </ac:picMkLst>
        </pc:picChg>
        <pc:picChg chg="add mod modCrop">
          <ac:chgData name="Ansari, Mohammed Altaf" userId="62e7589b-f0bc-442a-a867-60d76ac92669" providerId="ADAL" clId="{68F3BC13-35B0-413E-A16A-A085F524B8E1}" dt="2022-09-15T07:47:11.141" v="3996" actId="1076"/>
          <ac:picMkLst>
            <pc:docMk/>
            <pc:sldMk cId="1106751874" sldId="273"/>
            <ac:picMk id="6" creationId="{E9FCFE18-B41A-41C0-B6F6-42DF986727C5}"/>
          </ac:picMkLst>
        </pc:picChg>
        <pc:picChg chg="add mod">
          <ac:chgData name="Ansari, Mohammed Altaf" userId="62e7589b-f0bc-442a-a867-60d76ac92669" providerId="ADAL" clId="{68F3BC13-35B0-413E-A16A-A085F524B8E1}" dt="2022-09-15T07:50:05.187" v="4004" actId="1076"/>
          <ac:picMkLst>
            <pc:docMk/>
            <pc:sldMk cId="1106751874" sldId="273"/>
            <ac:picMk id="7" creationId="{2D118161-5432-4D3A-B5B0-5AA26C2D1AE5}"/>
          </ac:picMkLst>
        </pc:picChg>
        <pc:picChg chg="add mod">
          <ac:chgData name="Ansari, Mohammed Altaf" userId="62e7589b-f0bc-442a-a867-60d76ac92669" providerId="ADAL" clId="{68F3BC13-35B0-413E-A16A-A085F524B8E1}" dt="2022-09-15T07:49:26.543" v="4001" actId="1076"/>
          <ac:picMkLst>
            <pc:docMk/>
            <pc:sldMk cId="1106751874" sldId="273"/>
            <ac:picMk id="12" creationId="{29364F7B-653F-4D5D-82CC-E27B97D4B927}"/>
          </ac:picMkLst>
        </pc:picChg>
        <pc:picChg chg="del">
          <ac:chgData name="Ansari, Mohammed Altaf" userId="62e7589b-f0bc-442a-a867-60d76ac92669" providerId="ADAL" clId="{68F3BC13-35B0-413E-A16A-A085F524B8E1}" dt="2022-09-15T07:38:22.062" v="3762" actId="478"/>
          <ac:picMkLst>
            <pc:docMk/>
            <pc:sldMk cId="1106751874" sldId="273"/>
            <ac:picMk id="23" creationId="{9D4783E3-81C0-432C-AD05-09FCD09279D1}"/>
          </ac:picMkLst>
        </pc:picChg>
        <pc:cxnChg chg="add">
          <ac:chgData name="Ansari, Mohammed Altaf" userId="62e7589b-f0bc-442a-a867-60d76ac92669" providerId="ADAL" clId="{68F3BC13-35B0-413E-A16A-A085F524B8E1}" dt="2022-09-15T07:45:24.004" v="3926" actId="26606"/>
          <ac:cxnSpMkLst>
            <pc:docMk/>
            <pc:sldMk cId="1106751874" sldId="273"/>
            <ac:cxnSpMk id="16" creationId="{99AE2756-0FC4-4155-83E7-58AAAB63E757}"/>
          </ac:cxnSpMkLst>
        </pc:cxnChg>
        <pc:cxnChg chg="add">
          <ac:chgData name="Ansari, Mohammed Altaf" userId="62e7589b-f0bc-442a-a867-60d76ac92669" providerId="ADAL" clId="{68F3BC13-35B0-413E-A16A-A085F524B8E1}" dt="2022-09-15T07:45:24.004" v="3926" actId="26606"/>
          <ac:cxnSpMkLst>
            <pc:docMk/>
            <pc:sldMk cId="1106751874" sldId="273"/>
            <ac:cxnSpMk id="20" creationId="{818DC98F-4057-4645-B948-F604F39A9CFE}"/>
          </ac:cxnSpMkLst>
        </pc:cxnChg>
        <pc:cxnChg chg="add">
          <ac:chgData name="Ansari, Mohammed Altaf" userId="62e7589b-f0bc-442a-a867-60d76ac92669" providerId="ADAL" clId="{68F3BC13-35B0-413E-A16A-A085F524B8E1}" dt="2022-09-15T07:45:24.004" v="3926" actId="26606"/>
          <ac:cxnSpMkLst>
            <pc:docMk/>
            <pc:sldMk cId="1106751874" sldId="273"/>
            <ac:cxnSpMk id="22" creationId="{DAD2B705-4A9B-408D-AA80-4F41045E09D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C0A74-1AA8-4001-9E7C-9DE03CF99B6B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0C50D-BA94-47B6-A14C-890DBEFA3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19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117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61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04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2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41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44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2216-9562-4287-9003-794017F1E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B3D99-151E-4F6A-ACE4-EA1C7E0CA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E42C6-F2F4-4BE6-A49A-848F6B09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930BA-3D5F-410F-9D19-02C22A2C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D713B-B33D-4711-A027-AC12029E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36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516D-33AE-4113-81F7-20156BBB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5824D-0F94-482F-967C-0A41ED12D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DA897-A56D-427E-B9C0-8B494711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66109-9758-4B75-B718-A5471FDD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324DD-59E2-4913-A56E-8422EFFC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68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20035-3AA0-43AD-8C36-E97F1CEF1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E14B0-FA16-448D-892E-FAE9E89E8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7B09-BD0B-455E-A044-271C60B2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4A0CC-565B-4266-96E4-705EA784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AE4E2-B1C6-4CB2-82DC-1E8C5F8F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1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DA73-9814-4AA5-9249-37FC7515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AD78-2216-4F19-8AF3-DCC0E283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0BA4-DC38-497B-835E-C5A6F80A3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20356-DCBC-414F-9FBE-B0400898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528D2-894E-4A10-994A-E2237492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77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0294-E848-4C74-AA70-A2FB05CE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267C8-5585-4069-88FF-74B9A9C5D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A5F4F-B75A-4D77-B23D-3975D45E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547C2-FFE7-43C7-9C7C-589B6B43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B8C94-C48C-4B98-BBED-E1313D80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38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5DD9-6514-4835-846C-7D9E00F1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7AD3-3543-4CF8-AD68-10E3DACFA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1A074-5D15-4CD1-A52D-00C003C9E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9D79A-5687-4353-8941-8C6561D4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BF0E-FCA5-4AEB-B523-033BFB010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52914-ED5E-4B39-A918-631EBBDE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12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876A-DB7C-4284-A051-60DE0808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E58D8-EA59-48DD-9C9D-EEE7F57A9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040B7-B2A0-48F2-A4F0-DC40ACD28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2207F-7B1A-4413-B398-1838874C0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48CC6-7BC0-4D0E-9238-92DC31C1A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29D33-A223-42C1-828E-7AEB6AF0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08697-D241-4C16-9DB1-4FB3BCDC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4705A-B0B0-4834-95D9-392B1D50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52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0E10-84E0-4579-9C55-F2024B93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203BA-0DB8-4497-AB4F-B98CD78C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C30A6-DEB3-45D0-9145-484D5938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1CAE7-742D-4A98-8536-D046BD60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20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7FFA2-DF9A-4113-B34B-DB1E75E2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7F93B-E56F-4114-BE4B-25809B79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C03F1-F191-41F3-B341-77A95F44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19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F69F-F885-4916-B0F9-E33B7D63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339F-6AFD-49CC-A400-409192AF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3BDA9-0C47-47B5-9F68-C30231946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421F1-EC51-48DD-9C5D-1FCE21F3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0E3D0-E174-4536-A2AF-BDF9FE2E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04EB6-A76E-4089-B0A3-3CDFFB11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1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CB55-A6FC-44CA-839F-A353434C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C4A96-E519-4CF2-81C9-6FB6C05B0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28607-8101-42ED-8DB7-7943B20D3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EED87-B345-4A45-B7FF-1C36E129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8AB5-D2C0-4542-88D2-F5A2778ED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BAECD-C73E-4570-A5CC-395280E7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7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8E2C7-CE9A-477C-A81E-782A2E10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2B01-38FE-4E2F-BC0E-70AABC4B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58325-B11E-485E-829A-44D0684B9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6E24-CC42-4153-BADD-CCC6B14F63E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1AB8B-B706-4016-85F6-5BD15B7AD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9A075-691D-4652-B050-C1F12E638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40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52F58E-EDA9-4DCA-B799-C6456DC5E364}"/>
              </a:ext>
            </a:extLst>
          </p:cNvPr>
          <p:cNvGrpSpPr/>
          <p:nvPr/>
        </p:nvGrpSpPr>
        <p:grpSpPr>
          <a:xfrm>
            <a:off x="3698697" y="441789"/>
            <a:ext cx="7993293" cy="5650786"/>
            <a:chOff x="3698697" y="441789"/>
            <a:chExt cx="7993293" cy="56507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952F94-9599-4EB6-B89C-B8334BD71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8697" y="923069"/>
              <a:ext cx="7993293" cy="5169506"/>
            </a:xfrm>
            <a:prstGeom prst="rect">
              <a:avLst/>
            </a:prstGeom>
          </p:spPr>
        </p:pic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5312F559-FD43-43AD-B0FE-9EF429FBF517}"/>
                </a:ext>
              </a:extLst>
            </p:cNvPr>
            <p:cNvSpPr/>
            <p:nvPr/>
          </p:nvSpPr>
          <p:spPr>
            <a:xfrm>
              <a:off x="7186772" y="441789"/>
              <a:ext cx="1017141" cy="323636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Bad data Folder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0D9B475-7970-4CE2-83CB-E58466A59773}"/>
                </a:ext>
              </a:extLst>
            </p:cNvPr>
            <p:cNvCxnSpPr>
              <a:endCxn id="7" idx="2"/>
            </p:cNvCxnSpPr>
            <p:nvPr/>
          </p:nvCxnSpPr>
          <p:spPr>
            <a:xfrm flipV="1">
              <a:off x="7695343" y="765425"/>
              <a:ext cx="0" cy="385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551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1" y="2074362"/>
            <a:ext cx="3068891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4FEDA-67E3-4A96-887A-E790ECEC4DAA}"/>
              </a:ext>
            </a:extLst>
          </p:cNvPr>
          <p:cNvSpPr txBox="1"/>
          <p:nvPr/>
        </p:nvSpPr>
        <p:spPr>
          <a:xfrm>
            <a:off x="3996291" y="256854"/>
            <a:ext cx="7078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clustered all the training data into different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used </a:t>
            </a:r>
            <a:r>
              <a:rPr lang="en-IN" dirty="0" err="1"/>
              <a:t>Kmeans</a:t>
            </a:r>
            <a:r>
              <a:rPr lang="en-IN" dirty="0"/>
              <a:t> 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get the Optimum value of K we used Knee Locator function of Kneed library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96C5A-D0AD-4098-8CC5-DA3BA2B1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79" y="1533836"/>
            <a:ext cx="7845274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86A2F-377F-48CB-9AFB-E2BBAFE7C01A}"/>
              </a:ext>
            </a:extLst>
          </p:cNvPr>
          <p:cNvSpPr txBox="1"/>
          <p:nvPr/>
        </p:nvSpPr>
        <p:spPr>
          <a:xfrm>
            <a:off x="3953104" y="2616941"/>
            <a:ext cx="707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Kn.knee</a:t>
            </a:r>
            <a:r>
              <a:rPr lang="en-IN" dirty="0"/>
              <a:t> gives the optimum value of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Using this K we will use the </a:t>
            </a:r>
            <a:r>
              <a:rPr lang="en-IN" dirty="0" err="1"/>
              <a:t>Kmeans</a:t>
            </a:r>
            <a:r>
              <a:rPr lang="en-IN" dirty="0"/>
              <a:t> algorithm with </a:t>
            </a:r>
            <a:r>
              <a:rPr lang="en-IN" dirty="0" err="1"/>
              <a:t>initilaization</a:t>
            </a:r>
            <a:r>
              <a:rPr lang="en-IN" dirty="0"/>
              <a:t> parameter= </a:t>
            </a:r>
            <a:r>
              <a:rPr lang="en-IN" dirty="0" err="1"/>
              <a:t>Kmeans</a:t>
            </a:r>
            <a:r>
              <a:rPr lang="en-IN" dirty="0"/>
              <a:t>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0069D-5816-459E-80A4-82BFF935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679" y="3628554"/>
            <a:ext cx="7553325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6E5B9-7DA1-4DBB-ABA5-B90038184C77}"/>
              </a:ext>
            </a:extLst>
          </p:cNvPr>
          <p:cNvSpPr txBox="1"/>
          <p:nvPr/>
        </p:nvSpPr>
        <p:spPr>
          <a:xfrm>
            <a:off x="4027113" y="4468452"/>
            <a:ext cx="6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ill create another new column data[‘Cluster’] 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9A326E-82A6-48B3-8EDF-033E1929C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067" y="4962581"/>
            <a:ext cx="4057564" cy="15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1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dirty="0">
                <a:solidFill>
                  <a:schemeClr val="bg1"/>
                </a:solidFill>
              </a:rPr>
              <a:t>Data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728C4-78A0-4031-8040-0BBC48D4A73C}"/>
              </a:ext>
            </a:extLst>
          </p:cNvPr>
          <p:cNvSpPr txBox="1"/>
          <p:nvPr/>
        </p:nvSpPr>
        <p:spPr>
          <a:xfrm>
            <a:off x="767290" y="3428999"/>
            <a:ext cx="4871510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</a:rPr>
              <a:t>We will now make groups based on cluster number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Get X and Y 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Train Test Split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C</a:t>
            </a:r>
            <a:r>
              <a:rPr lang="en-US" sz="2000" dirty="0">
                <a:solidFill>
                  <a:schemeClr val="bg1"/>
                </a:solidFill>
                <a:effectLst/>
              </a:rPr>
              <a:t>reate ML models for each group 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C8904F-4DE5-4C17-B59D-E8F09B6A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02" y="3318339"/>
            <a:ext cx="5950251" cy="16790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333E1B-D299-4803-AAFE-72452EF6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949" y="408315"/>
            <a:ext cx="5621558" cy="24032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01FB31-F1C4-431D-8B94-BF21DBF5D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84" y="5288664"/>
            <a:ext cx="6793766" cy="8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11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36" y="2074362"/>
            <a:ext cx="244484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934E7-A189-4CFC-84D4-8CDBAB448E95}"/>
              </a:ext>
            </a:extLst>
          </p:cNvPr>
          <p:cNvSpPr txBox="1"/>
          <p:nvPr/>
        </p:nvSpPr>
        <p:spPr>
          <a:xfrm>
            <a:off x="2589111" y="355600"/>
            <a:ext cx="70137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Approach :</a:t>
            </a:r>
          </a:p>
          <a:p>
            <a:pPr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We train different models on each cluster</a:t>
            </a:r>
          </a:p>
          <a:p>
            <a:pPr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Perform Hyperparameter tuning &amp; get the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best_params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</a:p>
          <a:p>
            <a:pPr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Using the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best_params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 again train the model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2E79D-66D5-428E-974C-DBD0ECEA1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384" y="1856872"/>
            <a:ext cx="8130615" cy="1215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CB367-7DA0-47F2-B167-583DD2229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094" y="3222926"/>
            <a:ext cx="5688061" cy="156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FBD92-6388-4AF1-B6DE-2AC4CCAB6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911" y="5009770"/>
            <a:ext cx="8193734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6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36" y="2074362"/>
            <a:ext cx="244484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9BC27-90BC-4C37-A0F4-E5CEBD8E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631" y="79258"/>
            <a:ext cx="6694006" cy="2406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0798A6-3D4A-452D-9B17-2F51FA39C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199" y="2565510"/>
            <a:ext cx="5730737" cy="2700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F6E28-E40B-4876-9A92-8E1D90B54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631" y="5345531"/>
            <a:ext cx="6216661" cy="14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0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52F94-9599-4EB6-B89C-B8334BD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97" y="923069"/>
            <a:ext cx="7993293" cy="5169506"/>
          </a:xfrm>
          <a:prstGeom prst="rect">
            <a:avLst/>
          </a:prstGeom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5312F559-FD43-43AD-B0FE-9EF429FBF517}"/>
              </a:ext>
            </a:extLst>
          </p:cNvPr>
          <p:cNvSpPr/>
          <p:nvPr/>
        </p:nvSpPr>
        <p:spPr>
          <a:xfrm>
            <a:off x="7186772" y="441789"/>
            <a:ext cx="1017141" cy="3236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Bad data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9B475-7970-4CE2-83CB-E58466A59773}"/>
              </a:ext>
            </a:extLst>
          </p:cNvPr>
          <p:cNvCxnSpPr>
            <a:endCxn id="7" idx="2"/>
          </p:cNvCxnSpPr>
          <p:nvPr/>
        </p:nvCxnSpPr>
        <p:spPr>
          <a:xfrm flipV="1">
            <a:off x="7695343" y="765425"/>
            <a:ext cx="0" cy="38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6646698-5EF0-4ECA-B8B4-28DAA5754F10}"/>
              </a:ext>
            </a:extLst>
          </p:cNvPr>
          <p:cNvSpPr/>
          <p:nvPr/>
        </p:nvSpPr>
        <p:spPr>
          <a:xfrm>
            <a:off x="3698697" y="2929270"/>
            <a:ext cx="1681377" cy="1057939"/>
          </a:xfrm>
          <a:prstGeom prst="ellipse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40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36" y="2074362"/>
            <a:ext cx="244484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Setup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E651D15D-0B3D-4B0F-B4B1-FEAD6066C572}"/>
              </a:ext>
            </a:extLst>
          </p:cNvPr>
          <p:cNvSpPr/>
          <p:nvPr/>
        </p:nvSpPr>
        <p:spPr>
          <a:xfrm>
            <a:off x="3466215" y="658169"/>
            <a:ext cx="2902688" cy="3595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requirements.txt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F2323F-D05B-4232-AAB7-DA43175510FA}"/>
              </a:ext>
            </a:extLst>
          </p:cNvPr>
          <p:cNvSpPr/>
          <p:nvPr/>
        </p:nvSpPr>
        <p:spPr>
          <a:xfrm>
            <a:off x="3466215" y="1342918"/>
            <a:ext cx="2902688" cy="3595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manifest.yml</a:t>
            </a:r>
            <a:endParaRPr lang="en-IN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44EB83C-B772-45A0-B177-FC9721926B9A}"/>
              </a:ext>
            </a:extLst>
          </p:cNvPr>
          <p:cNvSpPr/>
          <p:nvPr/>
        </p:nvSpPr>
        <p:spPr>
          <a:xfrm>
            <a:off x="3466215" y="2100898"/>
            <a:ext cx="2902688" cy="3595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runtime.txt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FBA1C39B-440A-480C-9008-9C896B667A65}"/>
              </a:ext>
            </a:extLst>
          </p:cNvPr>
          <p:cNvSpPr/>
          <p:nvPr/>
        </p:nvSpPr>
        <p:spPr>
          <a:xfrm>
            <a:off x="3466215" y="2856960"/>
            <a:ext cx="2902688" cy="3595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Procfile</a:t>
            </a:r>
            <a:endParaRPr lang="en-IN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58180384-E1DB-4E38-94EA-F174A3D24F42}"/>
              </a:ext>
            </a:extLst>
          </p:cNvPr>
          <p:cNvSpPr/>
          <p:nvPr/>
        </p:nvSpPr>
        <p:spPr>
          <a:xfrm>
            <a:off x="7304567" y="852825"/>
            <a:ext cx="3381154" cy="1339703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Create Login credentials on Cloud Environment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73055B1-DC55-4856-9847-4F63A4C9BEF3}"/>
              </a:ext>
            </a:extLst>
          </p:cNvPr>
          <p:cNvSpPr/>
          <p:nvPr/>
        </p:nvSpPr>
        <p:spPr>
          <a:xfrm>
            <a:off x="7304567" y="2501844"/>
            <a:ext cx="3381154" cy="120666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Download the CLI of Cloud Env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0E2B35A4-40CD-48D2-9589-3EB506147103}"/>
              </a:ext>
            </a:extLst>
          </p:cNvPr>
          <p:cNvSpPr/>
          <p:nvPr/>
        </p:nvSpPr>
        <p:spPr>
          <a:xfrm>
            <a:off x="7304567" y="4100968"/>
            <a:ext cx="3381154" cy="106427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PUSH command from CLI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1BDAE9EE-5E76-4464-B36E-871407D11875}"/>
              </a:ext>
            </a:extLst>
          </p:cNvPr>
          <p:cNvSpPr/>
          <p:nvPr/>
        </p:nvSpPr>
        <p:spPr>
          <a:xfrm>
            <a:off x="7304568" y="5557697"/>
            <a:ext cx="3381154" cy="960061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URL of the web app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E3D2F84A-C6F2-4375-BDA5-ABFA1B181BA2}"/>
              </a:ext>
            </a:extLst>
          </p:cNvPr>
          <p:cNvSpPr/>
          <p:nvPr/>
        </p:nvSpPr>
        <p:spPr>
          <a:xfrm>
            <a:off x="6655981" y="658169"/>
            <a:ext cx="552893" cy="2414640"/>
          </a:xfrm>
          <a:prstGeom prst="rightBrace">
            <a:avLst>
              <a:gd name="adj1" fmla="val 8333"/>
              <a:gd name="adj2" fmla="val 50880"/>
            </a:avLst>
          </a:prstGeom>
          <a:ln w="412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EE9C3-119F-49B0-B584-42608D4442CE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8995144" y="2192528"/>
            <a:ext cx="0" cy="309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749191-0941-42B9-B90F-D9866850B73F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8995144" y="3708509"/>
            <a:ext cx="0" cy="3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1E2805-760F-44CC-92BB-9352ACEFA145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>
            <a:off x="8995144" y="5165238"/>
            <a:ext cx="1" cy="3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5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>
                <a:solidFill>
                  <a:srgbClr val="FFFFFF"/>
                </a:solidFill>
              </a:rPr>
              <a:t>FLASK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D11C4-A1B0-4FFF-BDA7-22727F66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913" y="1501695"/>
            <a:ext cx="3433324" cy="83942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118161-5432-4D3A-B5B0-5AA26C2D1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33" y="1412097"/>
            <a:ext cx="3423916" cy="101861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1E586E-DE07-437B-B47C-1C8807FFF68C}"/>
              </a:ext>
            </a:extLst>
          </p:cNvPr>
          <p:cNvSpPr txBox="1"/>
          <p:nvPr/>
        </p:nvSpPr>
        <p:spPr>
          <a:xfrm>
            <a:off x="378068" y="3838353"/>
            <a:ext cx="321573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EMPTY ROUTE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25F79-62E5-40A6-8389-727D6F3A61B4}"/>
              </a:ext>
            </a:extLst>
          </p:cNvPr>
          <p:cNvSpPr txBox="1"/>
          <p:nvPr/>
        </p:nvSpPr>
        <p:spPr>
          <a:xfrm>
            <a:off x="8582235" y="3792921"/>
            <a:ext cx="321573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PREDICT ROUTE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D3F522-AFA5-4818-B6AC-E5F7B42C813A}"/>
              </a:ext>
            </a:extLst>
          </p:cNvPr>
          <p:cNvSpPr txBox="1"/>
          <p:nvPr/>
        </p:nvSpPr>
        <p:spPr>
          <a:xfrm>
            <a:off x="4501679" y="3824009"/>
            <a:ext cx="321573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TRAINING ROUTE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64F7B-653F-4D5D-82CC-E27B97D4B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538" y="1316893"/>
            <a:ext cx="3827386" cy="12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25" y="2793999"/>
            <a:ext cx="2180664" cy="174410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Prediction Pipeline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FEE97-72D3-42C2-B524-6E4DF32E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1" y="539272"/>
            <a:ext cx="7992549" cy="5169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3A3E6F-3F2A-488D-B569-4BDC042B904E}"/>
              </a:ext>
            </a:extLst>
          </p:cNvPr>
          <p:cNvSpPr/>
          <p:nvPr/>
        </p:nvSpPr>
        <p:spPr>
          <a:xfrm>
            <a:off x="9863667" y="2556933"/>
            <a:ext cx="1540933" cy="213360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1B30F-ACD2-4D1B-A63D-B51A9CE1168D}"/>
              </a:ext>
            </a:extLst>
          </p:cNvPr>
          <p:cNvSpPr/>
          <p:nvPr/>
        </p:nvSpPr>
        <p:spPr>
          <a:xfrm>
            <a:off x="3615267" y="3581400"/>
            <a:ext cx="6248400" cy="20066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34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25" y="2793999"/>
            <a:ext cx="2180664" cy="174410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Prediction Pipeline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9BBBA-2091-4310-B2E0-2831219F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31" y="365713"/>
            <a:ext cx="8252778" cy="1141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14914-7A66-4550-B684-C3464795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03" y="1745732"/>
            <a:ext cx="6073156" cy="3088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68C2-B3DB-4D1E-B7BF-733BB2C9D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631" y="4978401"/>
            <a:ext cx="8080202" cy="10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7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57" y="2074363"/>
            <a:ext cx="2133600" cy="196598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Validation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C128B-6D58-4DAA-845E-EFD35E82DD28}"/>
              </a:ext>
            </a:extLst>
          </p:cNvPr>
          <p:cNvSpPr txBox="1"/>
          <p:nvPr/>
        </p:nvSpPr>
        <p:spPr>
          <a:xfrm>
            <a:off x="2223107" y="23438"/>
            <a:ext cx="73768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check the following :</a:t>
            </a:r>
          </a:p>
          <a:p>
            <a:pPr marL="342900" indent="-342900">
              <a:buAutoNum type="arabicPeriod"/>
            </a:pPr>
            <a:r>
              <a:rPr lang="en-IN" dirty="0"/>
              <a:t>File name as per format</a:t>
            </a:r>
          </a:p>
          <a:p>
            <a:pPr marL="342900" indent="-342900">
              <a:buAutoNum type="arabicPeriod"/>
            </a:pPr>
            <a:r>
              <a:rPr lang="en-IN" dirty="0"/>
              <a:t>Length of </a:t>
            </a:r>
            <a:r>
              <a:rPr lang="en-IN" dirty="0" err="1"/>
              <a:t>Datestamp</a:t>
            </a:r>
            <a:r>
              <a:rPr lang="en-IN" dirty="0"/>
              <a:t> </a:t>
            </a:r>
          </a:p>
          <a:p>
            <a:pPr marL="342900" indent="-342900">
              <a:buAutoNum type="arabicPeriod"/>
            </a:pPr>
            <a:r>
              <a:rPr lang="en-IN" dirty="0"/>
              <a:t>Length of Timestamp</a:t>
            </a:r>
          </a:p>
          <a:p>
            <a:pPr marL="342900" indent="-342900">
              <a:buAutoNum type="arabicPeriod"/>
            </a:pPr>
            <a:r>
              <a:rPr lang="en-IN" dirty="0"/>
              <a:t>No of Columns </a:t>
            </a:r>
          </a:p>
          <a:p>
            <a:pPr marL="342900" indent="-342900">
              <a:buFontTx/>
              <a:buAutoNum type="arabicPeriod"/>
            </a:pPr>
            <a:r>
              <a:rPr lang="en-IN" dirty="0"/>
              <a:t>Drop Columns with all Null Values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F468F-41D9-4893-885D-A0782C54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631" y="1719424"/>
            <a:ext cx="4061460" cy="2320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0A158C-18FA-48C5-AB54-735E8E29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08" y="1327878"/>
            <a:ext cx="4202645" cy="7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84E50-289D-4980-B56E-86FFE1A04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07" y="3360606"/>
            <a:ext cx="5061827" cy="3376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D9936-5533-42E4-B59B-8613D691E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33" y="4438561"/>
            <a:ext cx="5730737" cy="2298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1AF0E-793C-4F76-A2B8-160607A3D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538" y="2109517"/>
            <a:ext cx="4295254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1" y="2074362"/>
            <a:ext cx="3125326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2600" b="1" dirty="0">
                <a:solidFill>
                  <a:srgbClr val="FFFFFF"/>
                </a:solidFill>
              </a:rPr>
              <a:t>Transformation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B0AE0-FC97-4CDB-9A29-73B97B70E94F}"/>
              </a:ext>
            </a:extLst>
          </p:cNvPr>
          <p:cNvSpPr txBox="1"/>
          <p:nvPr/>
        </p:nvSpPr>
        <p:spPr>
          <a:xfrm>
            <a:off x="3724571" y="768755"/>
            <a:ext cx="70275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We make the data suitable for the Database </a:t>
            </a:r>
          </a:p>
          <a:p>
            <a:endParaRPr lang="en-IN" dirty="0"/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Replace Nan or missing values with NULL -----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fillna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(‘NULL’)</a:t>
            </a: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 err="1"/>
              <a:t>df.fillna</a:t>
            </a:r>
            <a:r>
              <a:rPr lang="en-IN" dirty="0"/>
              <a:t>(‘NULL’,</a:t>
            </a:r>
            <a:r>
              <a:rPr lang="en-IN" dirty="0" err="1"/>
              <a:t>inplace</a:t>
            </a:r>
            <a:r>
              <a:rPr lang="en-IN" dirty="0"/>
              <a:t>=True)</a:t>
            </a: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Strings in single quotes (python) convert to double quotes for DB because then DB will understand it as a varchar</a:t>
            </a: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D975-5178-440E-8C07-0E3E07CF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51" y="3831918"/>
            <a:ext cx="6553962" cy="19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04" y="2068899"/>
            <a:ext cx="2213306" cy="151550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insertion in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B0AE0-FC97-4CDB-9A29-73B97B70E94F}"/>
              </a:ext>
            </a:extLst>
          </p:cNvPr>
          <p:cNvSpPr txBox="1"/>
          <p:nvPr/>
        </p:nvSpPr>
        <p:spPr>
          <a:xfrm>
            <a:off x="3893905" y="2589088"/>
            <a:ext cx="7027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2A8A0-F0D7-4691-A8FD-38852D4E8721}"/>
              </a:ext>
            </a:extLst>
          </p:cNvPr>
          <p:cNvSpPr txBox="1"/>
          <p:nvPr/>
        </p:nvSpPr>
        <p:spPr>
          <a:xfrm>
            <a:off x="2604098" y="185495"/>
            <a:ext cx="7312726" cy="118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valid files are kept in Good Data Folder.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need to aggregate all these valid files and store the data in the Database.</a:t>
            </a:r>
          </a:p>
          <a:p>
            <a:pPr marL="342900" indent="-342900">
              <a:buAutoNum type="arabicPeriod"/>
            </a:pPr>
            <a:endParaRPr lang="en-IN" sz="1400" dirty="0"/>
          </a:p>
          <a:p>
            <a:r>
              <a:rPr lang="en-IN" sz="1400" dirty="0"/>
              <a:t>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D64C1-4F13-469C-A4E1-9F7D2D80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55" y="1093767"/>
            <a:ext cx="7904491" cy="269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90A06-318D-4A8E-A806-026339ED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98" y="3973783"/>
            <a:ext cx="7255030" cy="2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9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1" y="2074362"/>
            <a:ext cx="3068891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insertion in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70481-6920-42A0-8F52-3A0E805842FC}"/>
              </a:ext>
            </a:extLst>
          </p:cNvPr>
          <p:cNvSpPr txBox="1"/>
          <p:nvPr/>
        </p:nvSpPr>
        <p:spPr>
          <a:xfrm>
            <a:off x="3311167" y="237552"/>
            <a:ext cx="762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INSERT VALUES IN THE TABLE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7B3C1-76D3-4A2B-A93E-68411516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249" y="915403"/>
            <a:ext cx="6457950" cy="48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9D6227-3C66-432C-8395-3A6E118F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1709697"/>
            <a:ext cx="8192901" cy="38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1" y="2074362"/>
            <a:ext cx="3068891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Export data from DB to csv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C3DBB-C747-4A4E-8EBE-AEEB1447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55" y="634140"/>
            <a:ext cx="5961890" cy="2746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D8B18-0F5E-4C2D-B095-E0C34A6B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55" y="3690167"/>
            <a:ext cx="6645910" cy="21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5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52F94-9599-4EB6-B89C-B8334BD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97" y="923069"/>
            <a:ext cx="7993293" cy="5169506"/>
          </a:xfrm>
          <a:prstGeom prst="rect">
            <a:avLst/>
          </a:prstGeom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5312F559-FD43-43AD-B0FE-9EF429FBF517}"/>
              </a:ext>
            </a:extLst>
          </p:cNvPr>
          <p:cNvSpPr/>
          <p:nvPr/>
        </p:nvSpPr>
        <p:spPr>
          <a:xfrm>
            <a:off x="7186772" y="441789"/>
            <a:ext cx="1017141" cy="3236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Bad data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9B475-7970-4CE2-83CB-E58466A59773}"/>
              </a:ext>
            </a:extLst>
          </p:cNvPr>
          <p:cNvCxnSpPr>
            <a:endCxn id="7" idx="2"/>
          </p:cNvCxnSpPr>
          <p:nvPr/>
        </p:nvCxnSpPr>
        <p:spPr>
          <a:xfrm flipV="1">
            <a:off x="7695343" y="765425"/>
            <a:ext cx="0" cy="38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56B575E-50D8-438A-ABC1-79B5CE0E9783}"/>
              </a:ext>
            </a:extLst>
          </p:cNvPr>
          <p:cNvSpPr/>
          <p:nvPr/>
        </p:nvSpPr>
        <p:spPr>
          <a:xfrm>
            <a:off x="10010797" y="1931542"/>
            <a:ext cx="1541123" cy="1078786"/>
          </a:xfrm>
          <a:prstGeom prst="ellipse">
            <a:avLst/>
          </a:prstGeom>
          <a:solidFill>
            <a:schemeClr val="lt1">
              <a:alpha val="0"/>
            </a:schemeClr>
          </a:solidFill>
          <a:ln w="412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87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17" y="2331810"/>
            <a:ext cx="2041480" cy="194899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26833-4AD4-4337-9EC0-81B44DBE2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74" y="1925761"/>
            <a:ext cx="6049136" cy="1287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2372F-AB69-4C37-A932-59DC987D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97" y="689876"/>
            <a:ext cx="8541328" cy="104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182263-1BBF-47DC-A945-6D424517B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78" y="4300574"/>
            <a:ext cx="8699269" cy="1867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1494A-36B6-4BE7-94D0-629790BEA9CD}"/>
              </a:ext>
            </a:extLst>
          </p:cNvPr>
          <p:cNvSpPr txBox="1"/>
          <p:nvPr/>
        </p:nvSpPr>
        <p:spPr>
          <a:xfrm>
            <a:off x="3177178" y="3716272"/>
            <a:ext cx="400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Imputing Missing values </a:t>
            </a:r>
          </a:p>
        </p:txBody>
      </p:sp>
    </p:spTree>
    <p:extLst>
      <p:ext uri="{BB962C8B-B14F-4D97-AF65-F5344CB8AC3E}">
        <p14:creationId xmlns:p14="http://schemas.microsoft.com/office/powerpoint/2010/main" val="161803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79" y="2298715"/>
            <a:ext cx="2120155" cy="226057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177D3-8677-42A1-9D3F-62BC589F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965" y="1230169"/>
            <a:ext cx="8950923" cy="293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59D28-C570-49AF-8F61-E5BD7EA7B03D}"/>
              </a:ext>
            </a:extLst>
          </p:cNvPr>
          <p:cNvSpPr txBox="1"/>
          <p:nvPr/>
        </p:nvSpPr>
        <p:spPr>
          <a:xfrm>
            <a:off x="3302468" y="339938"/>
            <a:ext cx="696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Handling Categorical and Numerical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5AE2-4A91-4096-BC7F-125B8090F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65" y="4344626"/>
            <a:ext cx="8686800" cy="85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030C3-8CAF-4780-9D9B-70F076B5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98" y="5285351"/>
            <a:ext cx="5730737" cy="1483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808D68-8D70-45C0-99D9-8F61B24D25B6}"/>
              </a:ext>
            </a:extLst>
          </p:cNvPr>
          <p:cNvSpPr txBox="1"/>
          <p:nvPr/>
        </p:nvSpPr>
        <p:spPr>
          <a:xfrm>
            <a:off x="2387600" y="5791200"/>
            <a:ext cx="287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Scaling 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43655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337</Words>
  <Application>Microsoft Office PowerPoint</Application>
  <PresentationFormat>Widescreen</PresentationFormat>
  <Paragraphs>77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Architecture </vt:lpstr>
      <vt:lpstr>Data Validation </vt:lpstr>
      <vt:lpstr>Data Transformation </vt:lpstr>
      <vt:lpstr>Data insertion in DB</vt:lpstr>
      <vt:lpstr>Data insertion in DB</vt:lpstr>
      <vt:lpstr>Export data from DB to csv</vt:lpstr>
      <vt:lpstr>Architecture </vt:lpstr>
      <vt:lpstr>Data Preprocessing</vt:lpstr>
      <vt:lpstr>Data Preprocessing</vt:lpstr>
      <vt:lpstr>Data Clustering</vt:lpstr>
      <vt:lpstr>Data Clustering</vt:lpstr>
      <vt:lpstr>Models</vt:lpstr>
      <vt:lpstr>Models</vt:lpstr>
      <vt:lpstr>Architecture </vt:lpstr>
      <vt:lpstr>Cloud Setup</vt:lpstr>
      <vt:lpstr>FLASK </vt:lpstr>
      <vt:lpstr>Prediction Pipeline</vt:lpstr>
      <vt:lpstr>Prediction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</dc:title>
  <dc:creator>Ansari, Mohammed Altaf</dc:creator>
  <cp:lastModifiedBy>Ansari, Mohammed Altaf</cp:lastModifiedBy>
  <cp:revision>1</cp:revision>
  <dcterms:created xsi:type="dcterms:W3CDTF">2022-09-15T03:39:34Z</dcterms:created>
  <dcterms:modified xsi:type="dcterms:W3CDTF">2022-10-03T10:51:16Z</dcterms:modified>
</cp:coreProperties>
</file>